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66" r:id="rId4"/>
    <p:sldId id="269" r:id="rId5"/>
    <p:sldId id="258" r:id="rId6"/>
    <p:sldId id="259" r:id="rId7"/>
    <p:sldId id="261" r:id="rId8"/>
    <p:sldId id="267" r:id="rId9"/>
    <p:sldId id="262" r:id="rId10"/>
    <p:sldId id="26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7/2/2013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Legal Assistants Luncheon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8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7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4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7/2/2013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Legal Assistants Luncheon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9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8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4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24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37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34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83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5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2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70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49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2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7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7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6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6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5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24000"/>
            <a:ext cx="9144000" cy="4572000"/>
          </a:xfrm>
          <a:prstGeom prst="rect">
            <a:avLst/>
          </a:prstGeom>
          <a:solidFill>
            <a:srgbClr val="98B6D9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0C2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7/2/2013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" t="20641" r="4514" b="27417"/>
          <a:stretch/>
        </p:blipFill>
        <p:spPr>
          <a:xfrm>
            <a:off x="5715000" y="6197600"/>
            <a:ext cx="33274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7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096000"/>
          </a:xfrm>
          <a:prstGeom prst="rect">
            <a:avLst/>
          </a:prstGeom>
          <a:solidFill>
            <a:srgbClr val="98B6D9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7/2/2013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" t="20641" r="4514" b="27417"/>
          <a:stretch/>
        </p:blipFill>
        <p:spPr>
          <a:xfrm>
            <a:off x="5715000" y="6197600"/>
            <a:ext cx="33274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Empowering Leaders of Tomorrow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0163"/>
            <a:ext cx="6477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Franklin Gothic Book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Local Government Seminar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January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31, 2019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495800"/>
            <a:ext cx="8382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Franklin Gothic Book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Presented by: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Julie M. Robinson, City Administrator, City of Spring </a:t>
            </a: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Valley </a:t>
            </a: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Village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Wendy Ellis, City Administrator, City of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Keemah</a:t>
            </a:r>
            <a:r>
              <a:rPr lang="en-US" sz="2000" dirty="0"/>
              <a:t>	</a:t>
            </a: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4724400"/>
            <a:ext cx="68580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Julie M. Robinson</a:t>
            </a:r>
          </a:p>
          <a:p>
            <a:pPr marL="0" indent="0" algn="ctr">
              <a:buNone/>
            </a:pPr>
            <a:r>
              <a:rPr lang="en-US" sz="2400" dirty="0"/>
              <a:t>Office:  </a:t>
            </a:r>
            <a:r>
              <a:rPr lang="en-US" sz="2400" dirty="0" smtClean="0"/>
              <a:t>(713) 465-5306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Email:  </a:t>
            </a:r>
            <a:r>
              <a:rPr lang="en-US" sz="2400" dirty="0" smtClean="0"/>
              <a:t>jrobinson@springvalleytx.com</a:t>
            </a:r>
            <a:endParaRPr lang="en-US" sz="2400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Questions?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1759826"/>
            <a:ext cx="2286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11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What is Mentoring?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&amp; Personal</a:t>
            </a:r>
          </a:p>
          <a:p>
            <a:r>
              <a:rPr lang="en-US" dirty="0" smtClean="0"/>
              <a:t>Involves making yourself available to support and advise someone when they need it, delivering that support in a way that makes sense to them, and always keeping that person’s best interests in mind.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25" y="2057400"/>
            <a:ext cx="3505200" cy="3429000"/>
          </a:xfrm>
        </p:spPr>
      </p:pic>
    </p:spTree>
    <p:extLst>
      <p:ext uri="{BB962C8B-B14F-4D97-AF65-F5344CB8AC3E}">
        <p14:creationId xmlns:p14="http://schemas.microsoft.com/office/powerpoint/2010/main" val="16004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Types of Mentors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Peer</a:t>
            </a:r>
          </a:p>
          <a:p>
            <a:pPr lvl="1"/>
            <a:r>
              <a:rPr lang="en-US" dirty="0" smtClean="0"/>
              <a:t>Focuses on helping specific skills and basic organization practices for how to get things done</a:t>
            </a:r>
          </a:p>
          <a:p>
            <a:pPr lvl="2"/>
            <a:r>
              <a:rPr lang="en-US" dirty="0" smtClean="0"/>
              <a:t>Could be in same organization or in another organization</a:t>
            </a:r>
          </a:p>
          <a:p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What most people think of as mentorship</a:t>
            </a:r>
          </a:p>
          <a:p>
            <a:pPr lvl="1"/>
            <a:r>
              <a:rPr lang="en-US" dirty="0" smtClean="0"/>
              <a:t>Serve as career advisor and advocate</a:t>
            </a:r>
          </a:p>
          <a:p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Can serve as objective sounding board when faced with a difficult issue (career or personal)</a:t>
            </a:r>
          </a:p>
        </p:txBody>
      </p:sp>
    </p:spTree>
    <p:extLst>
      <p:ext uri="{BB962C8B-B14F-4D97-AF65-F5344CB8AC3E}">
        <p14:creationId xmlns:p14="http://schemas.microsoft.com/office/powerpoint/2010/main" val="29655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How Does It Happen?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Organically vs. Structured</a:t>
            </a:r>
          </a:p>
          <a:p>
            <a:r>
              <a:rPr lang="en-US" dirty="0" smtClean="0"/>
              <a:t>What it looks like has changed over the years</a:t>
            </a:r>
          </a:p>
          <a:p>
            <a:r>
              <a:rPr lang="en-US" dirty="0"/>
              <a:t>Can last for years or for one coffee date/phone call/text</a:t>
            </a:r>
          </a:p>
        </p:txBody>
      </p:sp>
      <p:pic>
        <p:nvPicPr>
          <p:cNvPr id="1026" name="Picture 2" descr="Image result for mentoring by tex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7" y="2021297"/>
            <a:ext cx="4038600" cy="171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wl2Ow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43400"/>
            <a:ext cx="57880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99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Tips for Being an Amazing Mentor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772" y="1600200"/>
            <a:ext cx="8844455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Approach each mentorship differently</a:t>
            </a:r>
          </a:p>
          <a:p>
            <a:r>
              <a:rPr lang="en-US" sz="3200" dirty="0" smtClean="0"/>
              <a:t>Set expectations together in the very beginning</a:t>
            </a:r>
          </a:p>
          <a:p>
            <a:r>
              <a:rPr lang="en-US" sz="3200" dirty="0" smtClean="0"/>
              <a:t>Take a genuine interest in your mentee as a person</a:t>
            </a:r>
          </a:p>
          <a:p>
            <a:r>
              <a:rPr lang="en-US" sz="3200" dirty="0"/>
              <a:t>Be present and open</a:t>
            </a:r>
          </a:p>
          <a:p>
            <a:r>
              <a:rPr lang="en-US" sz="3200" dirty="0" smtClean="0"/>
              <a:t>Lead </a:t>
            </a:r>
            <a:r>
              <a:rPr lang="en-US" sz="3200" dirty="0"/>
              <a:t>by example</a:t>
            </a:r>
          </a:p>
          <a:p>
            <a:r>
              <a:rPr lang="en-US" sz="3200" dirty="0"/>
              <a:t>Listen</a:t>
            </a:r>
          </a:p>
          <a:p>
            <a:r>
              <a:rPr lang="en-US" sz="3200" dirty="0"/>
              <a:t>Give honest </a:t>
            </a:r>
            <a:r>
              <a:rPr lang="en-US" sz="3200" dirty="0" smtClean="0"/>
              <a:t>feedback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578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Tips for Being an Amazing Mentor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Motivate and inspire</a:t>
            </a:r>
          </a:p>
          <a:p>
            <a:r>
              <a:rPr lang="en-US" sz="3200" dirty="0" smtClean="0"/>
              <a:t>Celebrate </a:t>
            </a:r>
            <a:r>
              <a:rPr lang="en-US" sz="3200" dirty="0"/>
              <a:t>their achievements</a:t>
            </a:r>
          </a:p>
          <a:p>
            <a:r>
              <a:rPr lang="en-US" sz="3200" dirty="0"/>
              <a:t>Give more than you ask for</a:t>
            </a:r>
          </a:p>
          <a:p>
            <a:r>
              <a:rPr lang="en-US" sz="3200" dirty="0" smtClean="0"/>
              <a:t>Seek </a:t>
            </a:r>
            <a:r>
              <a:rPr lang="en-US" sz="3200" dirty="0"/>
              <a:t>out classes or projects related to skills your mentee wants to </a:t>
            </a:r>
            <a:r>
              <a:rPr lang="en-US" sz="3200" dirty="0" smtClean="0"/>
              <a:t>develop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436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Tips for Being a Great Mentee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" y="1600200"/>
            <a:ext cx="8763000" cy="43433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Make an intentional investment of your time and energy</a:t>
            </a:r>
          </a:p>
          <a:p>
            <a:r>
              <a:rPr lang="en-US" sz="3200" dirty="0" smtClean="0"/>
              <a:t>Be </a:t>
            </a:r>
            <a:r>
              <a:rPr lang="en-US" sz="3200" dirty="0"/>
              <a:t>clear on your needs</a:t>
            </a:r>
          </a:p>
          <a:p>
            <a:r>
              <a:rPr lang="en-US" sz="3200" dirty="0"/>
              <a:t>Respect your mentor – including their time</a:t>
            </a:r>
          </a:p>
          <a:p>
            <a:r>
              <a:rPr lang="en-US" sz="3200" dirty="0"/>
              <a:t>Be engaged and energizing – be an energy donor and not just an energy recipient</a:t>
            </a:r>
          </a:p>
          <a:p>
            <a:r>
              <a:rPr lang="en-US" sz="3200" dirty="0" smtClean="0"/>
              <a:t>Take a genuine interest in your mentor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Tips for Being a Great Mentee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500" y="1600200"/>
            <a:ext cx="80010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Take </a:t>
            </a:r>
            <a:r>
              <a:rPr lang="en-US" sz="3200" dirty="0"/>
              <a:t>action</a:t>
            </a:r>
          </a:p>
          <a:p>
            <a:r>
              <a:rPr lang="en-US" sz="3200" dirty="0" smtClean="0"/>
              <a:t>Ask </a:t>
            </a:r>
            <a:r>
              <a:rPr lang="en-US" sz="3200" dirty="0"/>
              <a:t>questions</a:t>
            </a:r>
          </a:p>
          <a:p>
            <a:r>
              <a:rPr lang="en-US" sz="3200" dirty="0"/>
              <a:t>Be open to feedback</a:t>
            </a:r>
          </a:p>
          <a:p>
            <a:r>
              <a:rPr lang="en-US" sz="3200" dirty="0" smtClean="0"/>
              <a:t>Be appreciative</a:t>
            </a:r>
          </a:p>
          <a:p>
            <a:r>
              <a:rPr lang="en-US" sz="3200" dirty="0" smtClean="0"/>
              <a:t>Champion others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5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Final Thoughts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71625"/>
            <a:ext cx="3481510" cy="45259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600200"/>
            <a:ext cx="426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3074" name="Picture 2" descr="Image result for the butterfly effe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733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34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317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2_Office Theme</vt:lpstr>
      <vt:lpstr>Empowering Leaders of Tomorrow</vt:lpstr>
      <vt:lpstr>What is Mentoring?</vt:lpstr>
      <vt:lpstr>Types of Mentors</vt:lpstr>
      <vt:lpstr>How Does It Happen?</vt:lpstr>
      <vt:lpstr>Tips for Being an Amazing Mentor</vt:lpstr>
      <vt:lpstr>Tips for Being an Amazing Mentor</vt:lpstr>
      <vt:lpstr>Tips for Being a Great Mentee</vt:lpstr>
      <vt:lpstr>Tips for Being a Great Mentee</vt:lpstr>
      <vt:lpstr>Final Thoughts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Clerk</dc:creator>
  <cp:lastModifiedBy>Victor Carpio</cp:lastModifiedBy>
  <cp:revision>85</cp:revision>
  <dcterms:created xsi:type="dcterms:W3CDTF">2013-09-23T18:22:46Z</dcterms:created>
  <dcterms:modified xsi:type="dcterms:W3CDTF">2019-01-30T15:13:43Z</dcterms:modified>
</cp:coreProperties>
</file>