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5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60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6" r:id="rId22"/>
    <p:sldId id="347" r:id="rId23"/>
    <p:sldId id="345" r:id="rId24"/>
    <p:sldId id="348" r:id="rId25"/>
    <p:sldId id="349" r:id="rId26"/>
    <p:sldId id="314" r:id="rId27"/>
    <p:sldId id="356" r:id="rId28"/>
    <p:sldId id="357" r:id="rId29"/>
    <p:sldId id="359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18BA4-043E-42E6-BBF0-676D5E48ACB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FA21-63C1-449F-8E4E-791B14E0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98D7B-0BA8-43AA-96E1-D07A5D1B098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730E3-AAA9-4AE6-B968-764A02CA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730E3-AAA9-4AE6-B968-764A02CA4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3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97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44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80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8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3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7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24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3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7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9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4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9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1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0C26B59-69B2-408E-9120-9E24DCD2ECB3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800" smtClean="0"/>
              <a:t>With all of that out of my system, here are my goals.  If you want a treatise on ADA or FMLA, you have it.  It’s in the paper..</a:t>
            </a:r>
          </a:p>
          <a:p>
            <a:endParaRPr lang="en-US" altLang="en-US" sz="1800" smtClean="0"/>
          </a:p>
          <a:p>
            <a:r>
              <a:rPr lang="en-US" altLang="en-US" sz="1800" smtClean="0"/>
              <a:t>And, who knows, maybe one of us will learn something and have some fun along the way</a:t>
            </a:r>
          </a:p>
        </p:txBody>
      </p:sp>
    </p:spTree>
    <p:extLst>
      <p:ext uri="{BB962C8B-B14F-4D97-AF65-F5344CB8AC3E}">
        <p14:creationId xmlns:p14="http://schemas.microsoft.com/office/powerpoint/2010/main" val="1073197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7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38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B1E14E-3604-4216-BD9D-7D937548C456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294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5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B29-5D36-48CD-84F2-A396239423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Legal Assistants Luncheon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8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4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Legal Assistants Luncheon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9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4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2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3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3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8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2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7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49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2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7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7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5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24000"/>
            <a:ext cx="9144000" cy="4572000"/>
          </a:xfrm>
          <a:prstGeom prst="rect">
            <a:avLst/>
          </a:prstGeom>
          <a:solidFill>
            <a:srgbClr val="98B6D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0641" r="4514" b="27417"/>
          <a:stretch/>
        </p:blipFill>
        <p:spPr>
          <a:xfrm>
            <a:off x="5715000" y="6197600"/>
            <a:ext cx="3327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Book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98B6D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0641" r="4514" b="27417"/>
          <a:stretch/>
        </p:blipFill>
        <p:spPr>
          <a:xfrm>
            <a:off x="5715000" y="6197600"/>
            <a:ext cx="3327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Book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p3MzX8YngAhUIWq0KHYcPCcUQjRx6BAgBEAU&amp;url=https%3A%2F%2Fdrchromo.wordpress.com%2F2014%2F03%2F29%2Fto-ask-or-not-to-ask-what-is-the-question%2F&amp;psig=AOvVaw0ZMuc9tRYAnCtbA-ijc7uC&amp;ust=154853848777867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260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Interviewing Tips 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How to Stay Out of Trouble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0163"/>
            <a:ext cx="6477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Book" pitchFamily="34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Local Government Seminar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January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2019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4648200"/>
            <a:ext cx="533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Book" pitchFamily="34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Presented by: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Eileen C.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Begle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Senior Assistant County Attorney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Office of Harris County Attorney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9"/>
          <a:stretch>
            <a:fillRect/>
          </a:stretch>
        </p:blipFill>
        <p:spPr bwMode="auto">
          <a:xfrm>
            <a:off x="380999" y="1516872"/>
            <a:ext cx="3581401" cy="45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4838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HAVE to Go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400" dirty="0" smtClean="0"/>
              <a:t>(</a:t>
            </a:r>
            <a:r>
              <a:rPr lang="en-US" sz="2400" dirty="0" smtClean="0"/>
              <a:t>P. 5)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905000"/>
            <a:ext cx="4448175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05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well to those awkward questions.</a:t>
            </a:r>
          </a:p>
        </p:txBody>
      </p:sp>
    </p:spTree>
    <p:extLst>
      <p:ext uri="{BB962C8B-B14F-4D97-AF65-F5344CB8AC3E}">
        <p14:creationId xmlns:p14="http://schemas.microsoft.com/office/powerpoint/2010/main" val="21437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908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Components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(P. 6)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44488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ompetency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ommitment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ompatibility</a:t>
            </a:r>
            <a:endParaRPr lang="en-US" sz="4400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05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5" y="1981200"/>
            <a:ext cx="4005943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0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99" y="24453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04944" y="1806633"/>
            <a:ext cx="44488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Knowledge, skills, certificates, and abilities to do the job well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r="16868"/>
          <a:stretch/>
        </p:blipFill>
        <p:spPr>
          <a:xfrm>
            <a:off x="152400" y="2438400"/>
            <a:ext cx="4276499" cy="2819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1" y="1752600"/>
            <a:ext cx="502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ompetency</a:t>
            </a:r>
            <a:endParaRPr lang="en-US" sz="44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High school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diploma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45 wpm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TDL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CDL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Customer service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8" r="-20728"/>
          <a:stretch/>
        </p:blipFill>
        <p:spPr>
          <a:xfrm>
            <a:off x="4648200" y="2010689"/>
            <a:ext cx="5274220" cy="3475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0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62400" y="1516380"/>
            <a:ext cx="5029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ompetency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Supervisory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experience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Problem-solving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472184"/>
            <a:ext cx="44488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standards and motivation needed to be successful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b="-17119"/>
          <a:stretch/>
        </p:blipFill>
        <p:spPr>
          <a:xfrm>
            <a:off x="152400" y="1981200"/>
            <a:ext cx="3942156" cy="3718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9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905000"/>
            <a:ext cx="44488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ommitment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Self-motivated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Self-aware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change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737518"/>
            <a:ext cx="44488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ompatibility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Values and working styles needed to fit successfully in your group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4043266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5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84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386840"/>
            <a:ext cx="4724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ompatibility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Values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Works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well with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Fits in with our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specifically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87756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82280" cy="4408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7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Premise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8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Interviewing Tips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124200" cy="42481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05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is the best indicator of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behavior.</a:t>
            </a:r>
            <a:endParaRPr lang="en-US" sz="3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05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3600" dirty="0"/>
          </a:p>
        </p:txBody>
      </p:sp>
      <p:pic>
        <p:nvPicPr>
          <p:cNvPr id="4506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889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Questions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25824" y="1752600"/>
            <a:ext cx="47183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ompatibility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Customer service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i="1" dirty="0" smtClean="0">
                <a:latin typeface="+mj-lt"/>
              </a:rPr>
              <a:t>“Tell me about a time you had a problem with a </a:t>
            </a:r>
            <a:r>
              <a:rPr lang="en-US" sz="3200" i="1" dirty="0" smtClean="0">
                <a:latin typeface="+mj-lt"/>
              </a:rPr>
              <a:t>customer </a:t>
            </a:r>
            <a:r>
              <a:rPr lang="en-US" sz="3200" i="1" dirty="0" smtClean="0">
                <a:latin typeface="+mj-lt"/>
              </a:rPr>
              <a:t>and what you did </a:t>
            </a:r>
            <a:r>
              <a:rPr lang="en-US" sz="3200" i="1" dirty="0" smtClean="0">
                <a:latin typeface="+mj-lt"/>
              </a:rPr>
              <a:t>to resolve </a:t>
            </a:r>
            <a:r>
              <a:rPr lang="en-US" sz="3200" i="1" dirty="0" smtClean="0">
                <a:latin typeface="+mj-lt"/>
              </a:rPr>
              <a:t>it.”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More  </a:t>
            </a:r>
            <a:r>
              <a:rPr lang="en-US" sz="2400" dirty="0" smtClean="0"/>
              <a:t>(P. 7)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14400" y="1905000"/>
            <a:ext cx="47536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-2499"/>
          <a:stretch/>
        </p:blipFill>
        <p:spPr>
          <a:xfrm>
            <a:off x="400240" y="1905000"/>
            <a:ext cx="4048124" cy="3886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64" y="1890665"/>
            <a:ext cx="3748135" cy="3748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1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22624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Questions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7536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ompetency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3855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“Tell me your process for ensuring you meet deadlines.”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2057400"/>
            <a:ext cx="4923085" cy="32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" y="26670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Questions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95127" y="1569720"/>
            <a:ext cx="3991673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ommitment</a:t>
            </a:r>
            <a:endParaRPr lang="en-US" sz="4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Self-motivated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i="1" dirty="0" smtClean="0"/>
              <a:t>“</a:t>
            </a:r>
            <a:r>
              <a:rPr lang="en-US" sz="3500" i="1" dirty="0" smtClean="0">
                <a:latin typeface="+mj-lt"/>
              </a:rPr>
              <a:t>Give me an example of when you initiated a project or went above and beyond the call of duty without being asked.”</a:t>
            </a:r>
            <a:endParaRPr lang="en-US" sz="3500" i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" y="2209800"/>
            <a:ext cx="4451938" cy="29718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1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1524000"/>
            <a:ext cx="8164286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2361140"/>
            <a:ext cx="297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“One time my </a:t>
            </a:r>
            <a:r>
              <a:rPr lang="en-US" sz="3200" i="1" dirty="0"/>
              <a:t>boss asked me to </a:t>
            </a:r>
            <a:r>
              <a:rPr lang="en-US" sz="3200" i="1" dirty="0" smtClean="0"/>
              <a:t>stay about 15 minutes late.”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6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19600" y="1894840"/>
            <a:ext cx="48895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ommitment</a:t>
            </a:r>
            <a:endParaRPr lang="en-US" sz="4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Self-motivated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12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200" dirty="0" smtClean="0">
                <a:latin typeface="Arial" charset="0"/>
              </a:rPr>
              <a:t> “</a:t>
            </a:r>
            <a:r>
              <a:rPr lang="en-US" altLang="en-US" sz="3200" i="1" dirty="0" smtClean="0">
                <a:latin typeface="+mj-lt"/>
              </a:rPr>
              <a:t>What </a:t>
            </a:r>
            <a:r>
              <a:rPr lang="en-US" altLang="en-US" sz="3200" i="1" dirty="0" smtClean="0">
                <a:latin typeface="+mj-lt"/>
              </a:rPr>
              <a:t>do </a:t>
            </a:r>
            <a:r>
              <a:rPr lang="en-US" altLang="en-US" sz="3200" i="1" dirty="0" smtClean="0">
                <a:latin typeface="+mj-lt"/>
              </a:rPr>
              <a:t>you </a:t>
            </a:r>
            <a:r>
              <a:rPr lang="en-US" altLang="en-US" sz="3200" i="1" dirty="0" smtClean="0">
                <a:latin typeface="+mj-lt"/>
              </a:rPr>
              <a:t>think is a good reason to miss work</a:t>
            </a:r>
            <a:r>
              <a:rPr lang="en-US" altLang="en-US" sz="3200" i="1" dirty="0" smtClean="0">
                <a:latin typeface="+mj-lt"/>
              </a:rPr>
              <a:t>?”</a:t>
            </a:r>
            <a:endParaRPr lang="en-US" altLang="en-US" sz="3200" i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>
                <a:latin typeface="Arial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</p:txBody>
      </p:sp>
      <p:cxnSp>
        <p:nvCxnSpPr>
          <p:cNvPr id="7174" name="Straight Connector 6"/>
          <p:cNvCxnSpPr>
            <a:cxnSpLocks noChangeShapeType="1"/>
          </p:cNvCxnSpPr>
          <p:nvPr/>
        </p:nvCxnSpPr>
        <p:spPr bwMode="auto">
          <a:xfrm>
            <a:off x="2743200" y="1447800"/>
            <a:ext cx="3930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asking a ques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" y="1903984"/>
            <a:ext cx="4191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28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Book" pitchFamily="34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Questions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10" y="-883857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Questions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488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ompatibility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work space will be in the copy room. It can get loud in there sometimes.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3270"/>
          <a:stretch/>
        </p:blipFill>
        <p:spPr>
          <a:xfrm>
            <a:off x="152400" y="1752600"/>
            <a:ext cx="4166062" cy="36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323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Questions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5255" y="1448619"/>
            <a:ext cx="44488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ompatibility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i="1" dirty="0" smtClean="0">
                <a:latin typeface="+mj-lt"/>
              </a:rPr>
              <a:t>“</a:t>
            </a:r>
            <a:r>
              <a:rPr lang="en-US" sz="3200" i="1" dirty="0" smtClean="0">
                <a:latin typeface="+mj-lt"/>
              </a:rPr>
              <a:t>Describe the strategies you’ve used to stay focused in a loud or chaotic environment.”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t="27409" r="-13933" b="2892"/>
          <a:stretch/>
        </p:blipFill>
        <p:spPr>
          <a:xfrm>
            <a:off x="4800600" y="1819656"/>
            <a:ext cx="4843100" cy="38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Local Government Seminar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January 31, 2019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altLang="en-US" sz="3200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</a:p>
        </p:txBody>
      </p:sp>
      <p:pic>
        <p:nvPicPr>
          <p:cNvPr id="921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610350" cy="401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46075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Interviewing Tips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581400" cy="42481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05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 hire people for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aptitude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we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(almost always)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fire them for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attitude.</a:t>
            </a:r>
            <a:endParaRPr lang="en-US" sz="4000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05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2450"/>
            <a:ext cx="5040379" cy="38348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522" y="533400"/>
            <a:ext cx="7793038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Game Plan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888" y="1966913"/>
            <a:ext cx="38100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Résumés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Interview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Do’s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Don’ts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Behavior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Interviewing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500" i="1" dirty="0" smtClean="0"/>
          </a:p>
          <a:p>
            <a:pPr>
              <a:spcBef>
                <a:spcPts val="0"/>
              </a:spcBef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defRPr/>
            </a:pPr>
            <a:endParaRPr lang="en-US" sz="35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r="18057" b="17500"/>
          <a:stretch/>
        </p:blipFill>
        <p:spPr>
          <a:xfrm>
            <a:off x="4121888" y="1966913"/>
            <a:ext cx="4680094" cy="3286023"/>
          </a:xfrm>
        </p:spPr>
      </p:pic>
    </p:spTree>
    <p:extLst>
      <p:ext uri="{BB962C8B-B14F-4D97-AF65-F5344CB8AC3E}">
        <p14:creationId xmlns:p14="http://schemas.microsoft.com/office/powerpoint/2010/main" val="31181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8854"/>
            <a:ext cx="8503492" cy="3172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510" y="45720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Deciding WHO to Interview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305800" cy="42481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05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Résumés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Speak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Unprofessional resumes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Lots of errors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4000" baseline="30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05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1" y="3002505"/>
            <a:ext cx="329097" cy="329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60080" y="6041774"/>
            <a:ext cx="914400" cy="641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1" y="2479984"/>
            <a:ext cx="329097" cy="3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217" y="554736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Deciding WHO to Interview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400" y="1822450"/>
            <a:ext cx="8305800" cy="42481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05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Résumés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Speak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gaps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 Job hoppers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4000" baseline="30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05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0" y="2737202"/>
            <a:ext cx="393537" cy="362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r="5598" b="15788"/>
          <a:stretch/>
        </p:blipFill>
        <p:spPr>
          <a:xfrm>
            <a:off x="5186680" y="2580712"/>
            <a:ext cx="365760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0" y="3245301"/>
            <a:ext cx="393537" cy="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Deciding WHO to Interview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400" y="1822450"/>
            <a:ext cx="8305800" cy="42481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05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Résumés 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Unprofessional resumes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Lots of errors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to Explore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Employment gaps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Job hoppers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4000" baseline="30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05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 rot="20191753">
            <a:off x="616455" y="2837922"/>
            <a:ext cx="7518555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Legally_blonde@gmail.com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9476"/>
            <a:ext cx="850392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Review  </a:t>
            </a:r>
            <a:r>
              <a:rPr lang="en-US" sz="2400" dirty="0" smtClean="0"/>
              <a:t>(P. </a:t>
            </a:r>
            <a:r>
              <a:rPr lang="en-US" sz="2400" dirty="0" smtClean="0"/>
              <a:t>3 </a:t>
            </a:r>
            <a:r>
              <a:rPr lang="en-US" sz="2400" dirty="0" smtClean="0"/>
              <a:t>and Attachment)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755648"/>
            <a:ext cx="444887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I ask that question?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</a:t>
            </a:r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REALLY need to know?</a:t>
            </a:r>
            <a:endParaRPr lang="en-US" sz="3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baseline="30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05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7" y="1444752"/>
            <a:ext cx="4191000" cy="4191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	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Rapport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Violating the Law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/>
              <a:t>(P. 4)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33685" y="2209800"/>
            <a:ext cx="4114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was the drive?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have problems parking?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it raining?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-9642"/>
          <a:stretch/>
        </p:blipFill>
        <p:spPr>
          <a:xfrm>
            <a:off x="76200" y="2209800"/>
            <a:ext cx="4757485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10783</TotalTime>
  <Words>435</Words>
  <Application>Microsoft Office PowerPoint</Application>
  <PresentationFormat>On-screen Show (4:3)</PresentationFormat>
  <Paragraphs>182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Times New Roman</vt:lpstr>
      <vt:lpstr>Wingdings</vt:lpstr>
      <vt:lpstr>1_Office Theme</vt:lpstr>
      <vt:lpstr>2_Office Theme</vt:lpstr>
      <vt:lpstr> Interviewing Tips  and How to Stay Out of Trouble </vt:lpstr>
      <vt:lpstr>Interviewing Tips</vt:lpstr>
      <vt:lpstr>Interviewing Tips</vt:lpstr>
      <vt:lpstr>       Game Plan</vt:lpstr>
      <vt:lpstr>Deciding WHO to Interview</vt:lpstr>
      <vt:lpstr>Deciding WHO to Interview</vt:lpstr>
      <vt:lpstr>Deciding WHO to Interview</vt:lpstr>
      <vt:lpstr>   Legal Review  (P. 3 and Attachment)</vt:lpstr>
      <vt:lpstr>   Establishing Rapport      Without Violating the Law  (P. 4)</vt:lpstr>
      <vt:lpstr>Did You HAVE to Go There? (P. 5)</vt:lpstr>
      <vt:lpstr>   Job Components  (P. 6)</vt:lpstr>
      <vt:lpstr>   Job Components</vt:lpstr>
      <vt:lpstr>   Job Components</vt:lpstr>
      <vt:lpstr>   Job Components</vt:lpstr>
      <vt:lpstr>   Job Components</vt:lpstr>
      <vt:lpstr>   Job Components</vt:lpstr>
      <vt:lpstr>   Job Components</vt:lpstr>
      <vt:lpstr>   Job Components</vt:lpstr>
      <vt:lpstr>   Basic Premise</vt:lpstr>
      <vt:lpstr>   Interview Questions</vt:lpstr>
      <vt:lpstr>   Getting More  (P. 7)</vt:lpstr>
      <vt:lpstr>   Interview Questions</vt:lpstr>
      <vt:lpstr>   Interview Questions</vt:lpstr>
      <vt:lpstr>   Interview Questions</vt:lpstr>
      <vt:lpstr>PowerPoint Presentation</vt:lpstr>
      <vt:lpstr>   Interview Questions</vt:lpstr>
      <vt:lpstr>   Interview Questions</vt:lpstr>
      <vt:lpstr>Local Government Seminar January 31, 2019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Clerk</dc:creator>
  <cp:lastModifiedBy>Begle, Eileen (CAO)</cp:lastModifiedBy>
  <cp:revision>124</cp:revision>
  <cp:lastPrinted>2016-01-19T21:49:42Z</cp:lastPrinted>
  <dcterms:created xsi:type="dcterms:W3CDTF">2013-09-23T18:22:46Z</dcterms:created>
  <dcterms:modified xsi:type="dcterms:W3CDTF">2019-01-25T22:53:15Z</dcterms:modified>
</cp:coreProperties>
</file>