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60" r:id="rId3"/>
    <p:sldId id="262" r:id="rId4"/>
    <p:sldId id="269" r:id="rId5"/>
    <p:sldId id="268" r:id="rId6"/>
    <p:sldId id="263" r:id="rId7"/>
    <p:sldId id="261" r:id="rId8"/>
    <p:sldId id="267" r:id="rId9"/>
    <p:sldId id="265"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6D01A1-B477-4089-A7E9-57F05631BD7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D30A4220-1B0E-439C-9812-E8E93A0A07FA}">
      <dgm:prSet phldrT="[Text]"/>
      <dgm:spPr>
        <a:solidFill>
          <a:schemeClr val="accent6">
            <a:lumMod val="60000"/>
            <a:lumOff val="40000"/>
          </a:schemeClr>
        </a:solidFill>
        <a:ln w="3175">
          <a:solidFill>
            <a:schemeClr val="tx1"/>
          </a:solidFill>
        </a:ln>
      </dgm:spPr>
      <dgm:t>
        <a:bodyPr/>
        <a:lstStyle/>
        <a:p>
          <a:r>
            <a:rPr lang="en-US" dirty="0" smtClean="0"/>
            <a:t>Emergency Services District (ESD)</a:t>
          </a:r>
          <a:endParaRPr lang="en-US" dirty="0"/>
        </a:p>
      </dgm:t>
    </dgm:pt>
    <dgm:pt modelId="{E7CC087B-0662-45B8-A46E-8F64DEB1A821}" type="parTrans" cxnId="{569948B2-43B8-4480-A08C-92603E0DB148}">
      <dgm:prSet/>
      <dgm:spPr/>
      <dgm:t>
        <a:bodyPr/>
        <a:lstStyle/>
        <a:p>
          <a:endParaRPr lang="en-US"/>
        </a:p>
      </dgm:t>
    </dgm:pt>
    <dgm:pt modelId="{917BA6C0-AB40-4286-A20B-2DDA2B8D8880}" type="sibTrans" cxnId="{569948B2-43B8-4480-A08C-92603E0DB148}">
      <dgm:prSet/>
      <dgm:spPr/>
      <dgm:t>
        <a:bodyPr/>
        <a:lstStyle/>
        <a:p>
          <a:endParaRPr lang="en-US"/>
        </a:p>
      </dgm:t>
    </dgm:pt>
    <dgm:pt modelId="{D78CA1D9-5D9F-4F3A-8A2F-C91F6FFA484F}">
      <dgm:prSet phldrT="[Text]"/>
      <dgm:spPr>
        <a:solidFill>
          <a:schemeClr val="tx2">
            <a:lumMod val="60000"/>
            <a:lumOff val="40000"/>
          </a:schemeClr>
        </a:solidFill>
        <a:ln w="3175">
          <a:solidFill>
            <a:schemeClr val="tx1"/>
          </a:solidFill>
        </a:ln>
      </dgm:spPr>
      <dgm:t>
        <a:bodyPr/>
        <a:lstStyle/>
        <a:p>
          <a:r>
            <a:rPr lang="en-US" dirty="0" smtClean="0"/>
            <a:t>Johnson Fire Department</a:t>
          </a:r>
          <a:endParaRPr lang="en-US" dirty="0"/>
        </a:p>
      </dgm:t>
    </dgm:pt>
    <dgm:pt modelId="{461F9AC7-2722-49A3-8560-AFDD312CD008}" type="parTrans" cxnId="{77A42C18-CDA6-43F0-818C-68E0E1B09F56}">
      <dgm:prSet/>
      <dgm:spPr/>
      <dgm:t>
        <a:bodyPr/>
        <a:lstStyle/>
        <a:p>
          <a:endParaRPr lang="en-US"/>
        </a:p>
      </dgm:t>
    </dgm:pt>
    <dgm:pt modelId="{7CF1C8E7-56E2-486D-BEF2-2D2A961AD30D}" type="sibTrans" cxnId="{77A42C18-CDA6-43F0-818C-68E0E1B09F56}">
      <dgm:prSet/>
      <dgm:spPr/>
      <dgm:t>
        <a:bodyPr/>
        <a:lstStyle/>
        <a:p>
          <a:endParaRPr lang="en-US"/>
        </a:p>
      </dgm:t>
    </dgm:pt>
    <dgm:pt modelId="{D3C5D936-ABE0-49EE-870D-580CCBB6D0AF}" type="asst">
      <dgm:prSet/>
      <dgm:spPr>
        <a:solidFill>
          <a:schemeClr val="accent6">
            <a:lumMod val="60000"/>
            <a:lumOff val="40000"/>
          </a:schemeClr>
        </a:solidFill>
        <a:ln w="3175">
          <a:solidFill>
            <a:schemeClr val="tx1"/>
          </a:solidFill>
        </a:ln>
      </dgm:spPr>
      <dgm:t>
        <a:bodyPr/>
        <a:lstStyle/>
        <a:p>
          <a:r>
            <a:rPr lang="en-US" dirty="0" smtClean="0"/>
            <a:t>Legal taxing entity i.e. Government</a:t>
          </a:r>
          <a:endParaRPr lang="en-US" dirty="0"/>
        </a:p>
      </dgm:t>
    </dgm:pt>
    <dgm:pt modelId="{D637D482-D08D-41FA-91EA-9EEBDEB11E4A}" type="parTrans" cxnId="{DFA48CAB-E718-4146-8480-D75E27E9FD41}">
      <dgm:prSet/>
      <dgm:spPr/>
      <dgm:t>
        <a:bodyPr/>
        <a:lstStyle/>
        <a:p>
          <a:endParaRPr lang="en-US"/>
        </a:p>
      </dgm:t>
    </dgm:pt>
    <dgm:pt modelId="{CE6C83A5-7EED-4426-B81D-E972303E8924}" type="sibTrans" cxnId="{DFA48CAB-E718-4146-8480-D75E27E9FD41}">
      <dgm:prSet/>
      <dgm:spPr/>
      <dgm:t>
        <a:bodyPr/>
        <a:lstStyle/>
        <a:p>
          <a:endParaRPr lang="en-US"/>
        </a:p>
      </dgm:t>
    </dgm:pt>
    <dgm:pt modelId="{C0022F6A-CFE0-4610-9795-566BC5E9A9D7}" type="asst">
      <dgm:prSet/>
      <dgm:spPr>
        <a:solidFill>
          <a:schemeClr val="accent6">
            <a:lumMod val="60000"/>
            <a:lumOff val="40000"/>
          </a:schemeClr>
        </a:solidFill>
        <a:ln w="3175">
          <a:solidFill>
            <a:schemeClr val="tx1"/>
          </a:solidFill>
        </a:ln>
      </dgm:spPr>
      <dgm:t>
        <a:bodyPr/>
        <a:lstStyle/>
        <a:p>
          <a:r>
            <a:rPr lang="en-US" dirty="0" smtClean="0"/>
            <a:t>Responsible for specific geographic area</a:t>
          </a:r>
          <a:endParaRPr lang="en-US" dirty="0"/>
        </a:p>
      </dgm:t>
    </dgm:pt>
    <dgm:pt modelId="{F4B930AD-F1AF-4084-A3D6-2CB1D87B5312}" type="parTrans" cxnId="{74AE3B1E-B3F8-4E8A-80E8-DF0D234C06F9}">
      <dgm:prSet/>
      <dgm:spPr/>
      <dgm:t>
        <a:bodyPr/>
        <a:lstStyle/>
        <a:p>
          <a:endParaRPr lang="en-US"/>
        </a:p>
      </dgm:t>
    </dgm:pt>
    <dgm:pt modelId="{14D48826-A751-4875-8E22-F6AC6CEAAABF}" type="sibTrans" cxnId="{74AE3B1E-B3F8-4E8A-80E8-DF0D234C06F9}">
      <dgm:prSet/>
      <dgm:spPr/>
      <dgm:t>
        <a:bodyPr/>
        <a:lstStyle/>
        <a:p>
          <a:endParaRPr lang="en-US"/>
        </a:p>
      </dgm:t>
    </dgm:pt>
    <dgm:pt modelId="{2D90FAE3-DBDF-4A9C-893E-4CB7A75257D3}" type="asst">
      <dgm:prSet/>
      <dgm:spPr>
        <a:solidFill>
          <a:schemeClr val="tx2">
            <a:lumMod val="60000"/>
            <a:lumOff val="40000"/>
          </a:schemeClr>
        </a:solidFill>
        <a:ln w="3175">
          <a:solidFill>
            <a:schemeClr val="tx1"/>
          </a:solidFill>
        </a:ln>
      </dgm:spPr>
      <dgm:t>
        <a:bodyPr/>
        <a:lstStyle/>
        <a:p>
          <a:r>
            <a:rPr lang="en-US" dirty="0" smtClean="0"/>
            <a:t>FT &amp; PT employees</a:t>
          </a:r>
          <a:endParaRPr lang="en-US" dirty="0"/>
        </a:p>
      </dgm:t>
    </dgm:pt>
    <dgm:pt modelId="{D5563D58-C250-4B2F-9780-03B3D41DC1E4}" type="parTrans" cxnId="{E4EB90EE-C311-4010-A491-DE5706F0964D}">
      <dgm:prSet/>
      <dgm:spPr/>
      <dgm:t>
        <a:bodyPr/>
        <a:lstStyle/>
        <a:p>
          <a:endParaRPr lang="en-US"/>
        </a:p>
      </dgm:t>
    </dgm:pt>
    <dgm:pt modelId="{D1067509-C29C-47D3-AAF6-E99F4F33BF16}" type="sibTrans" cxnId="{E4EB90EE-C311-4010-A491-DE5706F0964D}">
      <dgm:prSet/>
      <dgm:spPr/>
      <dgm:t>
        <a:bodyPr/>
        <a:lstStyle/>
        <a:p>
          <a:endParaRPr lang="en-US"/>
        </a:p>
      </dgm:t>
    </dgm:pt>
    <dgm:pt modelId="{4B331952-3F4D-4171-B2F6-F02F5B3862A4}" type="asst">
      <dgm:prSet/>
      <dgm:spPr>
        <a:solidFill>
          <a:schemeClr val="tx2">
            <a:lumMod val="60000"/>
            <a:lumOff val="40000"/>
          </a:schemeClr>
        </a:solidFill>
        <a:ln w="3175">
          <a:solidFill>
            <a:schemeClr val="tx1"/>
          </a:solidFill>
        </a:ln>
      </dgm:spPr>
      <dgm:t>
        <a:bodyPr/>
        <a:lstStyle/>
        <a:p>
          <a:r>
            <a:rPr lang="en-US" dirty="0" smtClean="0"/>
            <a:t>Volunteer personnel</a:t>
          </a:r>
          <a:endParaRPr lang="en-US" dirty="0"/>
        </a:p>
      </dgm:t>
    </dgm:pt>
    <dgm:pt modelId="{089248B2-77D6-4C54-898D-1C5A03EE5532}" type="parTrans" cxnId="{F03F5180-FDB0-40FD-AF41-42C1984E45FC}">
      <dgm:prSet/>
      <dgm:spPr/>
      <dgm:t>
        <a:bodyPr/>
        <a:lstStyle/>
        <a:p>
          <a:endParaRPr lang="en-US"/>
        </a:p>
      </dgm:t>
    </dgm:pt>
    <dgm:pt modelId="{0771E892-3EC1-43DA-90F2-CCD24BAA4BC6}" type="sibTrans" cxnId="{F03F5180-FDB0-40FD-AF41-42C1984E45FC}">
      <dgm:prSet/>
      <dgm:spPr/>
      <dgm:t>
        <a:bodyPr/>
        <a:lstStyle/>
        <a:p>
          <a:endParaRPr lang="en-US"/>
        </a:p>
      </dgm:t>
    </dgm:pt>
    <dgm:pt modelId="{1797AE62-68ED-484B-AA8F-8A921ABD0DC6}" type="pres">
      <dgm:prSet presAssocID="{176D01A1-B477-4089-A7E9-57F05631BD70}" presName="hierChild1" presStyleCnt="0">
        <dgm:presLayoutVars>
          <dgm:orgChart val="1"/>
          <dgm:chPref val="1"/>
          <dgm:dir/>
          <dgm:animOne val="branch"/>
          <dgm:animLvl val="lvl"/>
          <dgm:resizeHandles/>
        </dgm:presLayoutVars>
      </dgm:prSet>
      <dgm:spPr/>
      <dgm:t>
        <a:bodyPr/>
        <a:lstStyle/>
        <a:p>
          <a:endParaRPr lang="en-US"/>
        </a:p>
      </dgm:t>
    </dgm:pt>
    <dgm:pt modelId="{658777C4-1748-4B3C-9A3C-E1E7D6E65A35}" type="pres">
      <dgm:prSet presAssocID="{D30A4220-1B0E-439C-9812-E8E93A0A07FA}" presName="hierRoot1" presStyleCnt="0">
        <dgm:presLayoutVars>
          <dgm:hierBranch val="init"/>
        </dgm:presLayoutVars>
      </dgm:prSet>
      <dgm:spPr/>
    </dgm:pt>
    <dgm:pt modelId="{4106CF1A-3F26-4CBA-B0AC-FC53DB26E749}" type="pres">
      <dgm:prSet presAssocID="{D30A4220-1B0E-439C-9812-E8E93A0A07FA}" presName="rootComposite1" presStyleCnt="0"/>
      <dgm:spPr/>
    </dgm:pt>
    <dgm:pt modelId="{3A69B114-5CB8-4802-B514-D6D6021151F5}" type="pres">
      <dgm:prSet presAssocID="{D30A4220-1B0E-439C-9812-E8E93A0A07FA}" presName="rootText1" presStyleLbl="node0" presStyleIdx="0" presStyleCnt="1">
        <dgm:presLayoutVars>
          <dgm:chPref val="3"/>
        </dgm:presLayoutVars>
      </dgm:prSet>
      <dgm:spPr/>
      <dgm:t>
        <a:bodyPr/>
        <a:lstStyle/>
        <a:p>
          <a:endParaRPr lang="en-US"/>
        </a:p>
      </dgm:t>
    </dgm:pt>
    <dgm:pt modelId="{F52A09A5-FA03-4A43-A183-F0C1345B4769}" type="pres">
      <dgm:prSet presAssocID="{D30A4220-1B0E-439C-9812-E8E93A0A07FA}" presName="rootConnector1" presStyleLbl="node1" presStyleIdx="0" presStyleCnt="0"/>
      <dgm:spPr/>
      <dgm:t>
        <a:bodyPr/>
        <a:lstStyle/>
        <a:p>
          <a:endParaRPr lang="en-US"/>
        </a:p>
      </dgm:t>
    </dgm:pt>
    <dgm:pt modelId="{6EE3A383-31F3-4D72-8637-26598BA1AE69}" type="pres">
      <dgm:prSet presAssocID="{D30A4220-1B0E-439C-9812-E8E93A0A07FA}" presName="hierChild2" presStyleCnt="0"/>
      <dgm:spPr/>
    </dgm:pt>
    <dgm:pt modelId="{F2701B8E-2F76-422A-AA0F-126CC8FC65C9}" type="pres">
      <dgm:prSet presAssocID="{461F9AC7-2722-49A3-8560-AFDD312CD008}" presName="Name37" presStyleLbl="parChTrans1D2" presStyleIdx="0" presStyleCnt="3"/>
      <dgm:spPr/>
      <dgm:t>
        <a:bodyPr/>
        <a:lstStyle/>
        <a:p>
          <a:endParaRPr lang="en-US"/>
        </a:p>
      </dgm:t>
    </dgm:pt>
    <dgm:pt modelId="{0A4999FE-BDD6-4B4F-AB35-235A0D431759}" type="pres">
      <dgm:prSet presAssocID="{D78CA1D9-5D9F-4F3A-8A2F-C91F6FFA484F}" presName="hierRoot2" presStyleCnt="0">
        <dgm:presLayoutVars>
          <dgm:hierBranch val="init"/>
        </dgm:presLayoutVars>
      </dgm:prSet>
      <dgm:spPr/>
    </dgm:pt>
    <dgm:pt modelId="{FD7F5D6D-1AC4-4E6E-A989-2A18E54A9BB3}" type="pres">
      <dgm:prSet presAssocID="{D78CA1D9-5D9F-4F3A-8A2F-C91F6FFA484F}" presName="rootComposite" presStyleCnt="0"/>
      <dgm:spPr/>
    </dgm:pt>
    <dgm:pt modelId="{9027644F-F312-4432-B009-FACFAC231561}" type="pres">
      <dgm:prSet presAssocID="{D78CA1D9-5D9F-4F3A-8A2F-C91F6FFA484F}" presName="rootText" presStyleLbl="node2" presStyleIdx="0" presStyleCnt="1">
        <dgm:presLayoutVars>
          <dgm:chPref val="3"/>
        </dgm:presLayoutVars>
      </dgm:prSet>
      <dgm:spPr/>
      <dgm:t>
        <a:bodyPr/>
        <a:lstStyle/>
        <a:p>
          <a:endParaRPr lang="en-US"/>
        </a:p>
      </dgm:t>
    </dgm:pt>
    <dgm:pt modelId="{D792881C-F5BE-48AB-A7DA-4BC9F16212AA}" type="pres">
      <dgm:prSet presAssocID="{D78CA1D9-5D9F-4F3A-8A2F-C91F6FFA484F}" presName="rootConnector" presStyleLbl="node2" presStyleIdx="0" presStyleCnt="1"/>
      <dgm:spPr/>
      <dgm:t>
        <a:bodyPr/>
        <a:lstStyle/>
        <a:p>
          <a:endParaRPr lang="en-US"/>
        </a:p>
      </dgm:t>
    </dgm:pt>
    <dgm:pt modelId="{195964F9-C2B5-4BF6-ACD9-D45222C84E2F}" type="pres">
      <dgm:prSet presAssocID="{D78CA1D9-5D9F-4F3A-8A2F-C91F6FFA484F}" presName="hierChild4" presStyleCnt="0"/>
      <dgm:spPr/>
    </dgm:pt>
    <dgm:pt modelId="{814B5883-E1C0-4149-A520-E0AA32230734}" type="pres">
      <dgm:prSet presAssocID="{D78CA1D9-5D9F-4F3A-8A2F-C91F6FFA484F}" presName="hierChild5" presStyleCnt="0"/>
      <dgm:spPr/>
    </dgm:pt>
    <dgm:pt modelId="{34EE9F6B-2A3C-4B06-BC64-092269B50649}" type="pres">
      <dgm:prSet presAssocID="{D5563D58-C250-4B2F-9780-03B3D41DC1E4}" presName="Name111" presStyleLbl="parChTrans1D3" presStyleIdx="0" presStyleCnt="2"/>
      <dgm:spPr/>
      <dgm:t>
        <a:bodyPr/>
        <a:lstStyle/>
        <a:p>
          <a:endParaRPr lang="en-US"/>
        </a:p>
      </dgm:t>
    </dgm:pt>
    <dgm:pt modelId="{B37C861A-2697-4501-B8C8-43C74DC81FA7}" type="pres">
      <dgm:prSet presAssocID="{2D90FAE3-DBDF-4A9C-893E-4CB7A75257D3}" presName="hierRoot3" presStyleCnt="0">
        <dgm:presLayoutVars>
          <dgm:hierBranch val="init"/>
        </dgm:presLayoutVars>
      </dgm:prSet>
      <dgm:spPr/>
    </dgm:pt>
    <dgm:pt modelId="{B0F4A3ED-F104-46A0-B7AE-3BE6D54AC5CE}" type="pres">
      <dgm:prSet presAssocID="{2D90FAE3-DBDF-4A9C-893E-4CB7A75257D3}" presName="rootComposite3" presStyleCnt="0"/>
      <dgm:spPr/>
    </dgm:pt>
    <dgm:pt modelId="{E336D2E1-FA8C-4674-8E80-43328AD4659A}" type="pres">
      <dgm:prSet presAssocID="{2D90FAE3-DBDF-4A9C-893E-4CB7A75257D3}" presName="rootText3" presStyleLbl="asst2" presStyleIdx="0" presStyleCnt="2">
        <dgm:presLayoutVars>
          <dgm:chPref val="3"/>
        </dgm:presLayoutVars>
      </dgm:prSet>
      <dgm:spPr/>
      <dgm:t>
        <a:bodyPr/>
        <a:lstStyle/>
        <a:p>
          <a:endParaRPr lang="en-US"/>
        </a:p>
      </dgm:t>
    </dgm:pt>
    <dgm:pt modelId="{681AF297-976C-4384-93F4-33CD84D9E546}" type="pres">
      <dgm:prSet presAssocID="{2D90FAE3-DBDF-4A9C-893E-4CB7A75257D3}" presName="rootConnector3" presStyleLbl="asst2" presStyleIdx="0" presStyleCnt="2"/>
      <dgm:spPr/>
      <dgm:t>
        <a:bodyPr/>
        <a:lstStyle/>
        <a:p>
          <a:endParaRPr lang="en-US"/>
        </a:p>
      </dgm:t>
    </dgm:pt>
    <dgm:pt modelId="{61CC81AD-CB0B-4E3C-A9DC-222D5843B922}" type="pres">
      <dgm:prSet presAssocID="{2D90FAE3-DBDF-4A9C-893E-4CB7A75257D3}" presName="hierChild6" presStyleCnt="0"/>
      <dgm:spPr/>
    </dgm:pt>
    <dgm:pt modelId="{4E7378E8-FDA4-4A3F-9C79-C74990F1AF91}" type="pres">
      <dgm:prSet presAssocID="{2D90FAE3-DBDF-4A9C-893E-4CB7A75257D3}" presName="hierChild7" presStyleCnt="0"/>
      <dgm:spPr/>
    </dgm:pt>
    <dgm:pt modelId="{BCB08168-106A-4CFD-BA3B-DB9363D5D5F0}" type="pres">
      <dgm:prSet presAssocID="{089248B2-77D6-4C54-898D-1C5A03EE5532}" presName="Name111" presStyleLbl="parChTrans1D3" presStyleIdx="1" presStyleCnt="2"/>
      <dgm:spPr/>
      <dgm:t>
        <a:bodyPr/>
        <a:lstStyle/>
        <a:p>
          <a:endParaRPr lang="en-US"/>
        </a:p>
      </dgm:t>
    </dgm:pt>
    <dgm:pt modelId="{132DE3A9-2C49-4CB0-B668-11C9FAEDBDE4}" type="pres">
      <dgm:prSet presAssocID="{4B331952-3F4D-4171-B2F6-F02F5B3862A4}" presName="hierRoot3" presStyleCnt="0">
        <dgm:presLayoutVars>
          <dgm:hierBranch val="init"/>
        </dgm:presLayoutVars>
      </dgm:prSet>
      <dgm:spPr/>
    </dgm:pt>
    <dgm:pt modelId="{B2FFA082-E366-4D1F-BE16-FF2F075ECEEE}" type="pres">
      <dgm:prSet presAssocID="{4B331952-3F4D-4171-B2F6-F02F5B3862A4}" presName="rootComposite3" presStyleCnt="0"/>
      <dgm:spPr/>
    </dgm:pt>
    <dgm:pt modelId="{AE4BBDB6-CF44-497F-AE82-D54085AC211D}" type="pres">
      <dgm:prSet presAssocID="{4B331952-3F4D-4171-B2F6-F02F5B3862A4}" presName="rootText3" presStyleLbl="asst2" presStyleIdx="1" presStyleCnt="2">
        <dgm:presLayoutVars>
          <dgm:chPref val="3"/>
        </dgm:presLayoutVars>
      </dgm:prSet>
      <dgm:spPr/>
      <dgm:t>
        <a:bodyPr/>
        <a:lstStyle/>
        <a:p>
          <a:endParaRPr lang="en-US"/>
        </a:p>
      </dgm:t>
    </dgm:pt>
    <dgm:pt modelId="{A0CEF823-0B69-4651-A856-04FE1906EDAF}" type="pres">
      <dgm:prSet presAssocID="{4B331952-3F4D-4171-B2F6-F02F5B3862A4}" presName="rootConnector3" presStyleLbl="asst2" presStyleIdx="1" presStyleCnt="2"/>
      <dgm:spPr/>
      <dgm:t>
        <a:bodyPr/>
        <a:lstStyle/>
        <a:p>
          <a:endParaRPr lang="en-US"/>
        </a:p>
      </dgm:t>
    </dgm:pt>
    <dgm:pt modelId="{4BA6DF09-F346-4749-8BFE-C44778C2DFAB}" type="pres">
      <dgm:prSet presAssocID="{4B331952-3F4D-4171-B2F6-F02F5B3862A4}" presName="hierChild6" presStyleCnt="0"/>
      <dgm:spPr/>
    </dgm:pt>
    <dgm:pt modelId="{BB2DC791-95E1-431F-81FB-E2BA41BF41F3}" type="pres">
      <dgm:prSet presAssocID="{4B331952-3F4D-4171-B2F6-F02F5B3862A4}" presName="hierChild7" presStyleCnt="0"/>
      <dgm:spPr/>
    </dgm:pt>
    <dgm:pt modelId="{A86D672F-E88B-4508-B08D-BBE4208B4439}" type="pres">
      <dgm:prSet presAssocID="{D30A4220-1B0E-439C-9812-E8E93A0A07FA}" presName="hierChild3" presStyleCnt="0"/>
      <dgm:spPr/>
    </dgm:pt>
    <dgm:pt modelId="{DE429A83-D1B3-4C47-B792-FF2F11A737DD}" type="pres">
      <dgm:prSet presAssocID="{D637D482-D08D-41FA-91EA-9EEBDEB11E4A}" presName="Name111" presStyleLbl="parChTrans1D2" presStyleIdx="1" presStyleCnt="3"/>
      <dgm:spPr/>
      <dgm:t>
        <a:bodyPr/>
        <a:lstStyle/>
        <a:p>
          <a:endParaRPr lang="en-US"/>
        </a:p>
      </dgm:t>
    </dgm:pt>
    <dgm:pt modelId="{F43C0305-5C01-425F-9299-E6332B54C2EF}" type="pres">
      <dgm:prSet presAssocID="{D3C5D936-ABE0-49EE-870D-580CCBB6D0AF}" presName="hierRoot3" presStyleCnt="0">
        <dgm:presLayoutVars>
          <dgm:hierBranch val="init"/>
        </dgm:presLayoutVars>
      </dgm:prSet>
      <dgm:spPr/>
    </dgm:pt>
    <dgm:pt modelId="{A612E01C-F648-4539-8C34-FB4168B5B811}" type="pres">
      <dgm:prSet presAssocID="{D3C5D936-ABE0-49EE-870D-580CCBB6D0AF}" presName="rootComposite3" presStyleCnt="0"/>
      <dgm:spPr/>
    </dgm:pt>
    <dgm:pt modelId="{237EF6D1-37A5-4B92-851E-CDE6714B45E9}" type="pres">
      <dgm:prSet presAssocID="{D3C5D936-ABE0-49EE-870D-580CCBB6D0AF}" presName="rootText3" presStyleLbl="asst1" presStyleIdx="0" presStyleCnt="2">
        <dgm:presLayoutVars>
          <dgm:chPref val="3"/>
        </dgm:presLayoutVars>
      </dgm:prSet>
      <dgm:spPr/>
      <dgm:t>
        <a:bodyPr/>
        <a:lstStyle/>
        <a:p>
          <a:endParaRPr lang="en-US"/>
        </a:p>
      </dgm:t>
    </dgm:pt>
    <dgm:pt modelId="{8B077F52-697F-4169-BB37-4B833B45DB0B}" type="pres">
      <dgm:prSet presAssocID="{D3C5D936-ABE0-49EE-870D-580CCBB6D0AF}" presName="rootConnector3" presStyleLbl="asst1" presStyleIdx="0" presStyleCnt="2"/>
      <dgm:spPr/>
      <dgm:t>
        <a:bodyPr/>
        <a:lstStyle/>
        <a:p>
          <a:endParaRPr lang="en-US"/>
        </a:p>
      </dgm:t>
    </dgm:pt>
    <dgm:pt modelId="{2DF0F620-69C9-42D1-997C-0185D110A06F}" type="pres">
      <dgm:prSet presAssocID="{D3C5D936-ABE0-49EE-870D-580CCBB6D0AF}" presName="hierChild6" presStyleCnt="0"/>
      <dgm:spPr/>
    </dgm:pt>
    <dgm:pt modelId="{C95AF312-9CD0-42EF-B8E7-40589278506B}" type="pres">
      <dgm:prSet presAssocID="{D3C5D936-ABE0-49EE-870D-580CCBB6D0AF}" presName="hierChild7" presStyleCnt="0"/>
      <dgm:spPr/>
    </dgm:pt>
    <dgm:pt modelId="{F520821A-E282-4F37-AAB8-56779CA97107}" type="pres">
      <dgm:prSet presAssocID="{F4B930AD-F1AF-4084-A3D6-2CB1D87B5312}" presName="Name111" presStyleLbl="parChTrans1D2" presStyleIdx="2" presStyleCnt="3"/>
      <dgm:spPr/>
      <dgm:t>
        <a:bodyPr/>
        <a:lstStyle/>
        <a:p>
          <a:endParaRPr lang="en-US"/>
        </a:p>
      </dgm:t>
    </dgm:pt>
    <dgm:pt modelId="{49132B79-60FB-427A-927A-5975DF033CBF}" type="pres">
      <dgm:prSet presAssocID="{C0022F6A-CFE0-4610-9795-566BC5E9A9D7}" presName="hierRoot3" presStyleCnt="0">
        <dgm:presLayoutVars>
          <dgm:hierBranch val="init"/>
        </dgm:presLayoutVars>
      </dgm:prSet>
      <dgm:spPr/>
    </dgm:pt>
    <dgm:pt modelId="{19A1F324-73EF-4248-A154-F6026E8E657F}" type="pres">
      <dgm:prSet presAssocID="{C0022F6A-CFE0-4610-9795-566BC5E9A9D7}" presName="rootComposite3" presStyleCnt="0"/>
      <dgm:spPr/>
    </dgm:pt>
    <dgm:pt modelId="{3DBA0192-59C6-4824-80F7-239566F628B1}" type="pres">
      <dgm:prSet presAssocID="{C0022F6A-CFE0-4610-9795-566BC5E9A9D7}" presName="rootText3" presStyleLbl="asst1" presStyleIdx="1" presStyleCnt="2">
        <dgm:presLayoutVars>
          <dgm:chPref val="3"/>
        </dgm:presLayoutVars>
      </dgm:prSet>
      <dgm:spPr/>
      <dgm:t>
        <a:bodyPr/>
        <a:lstStyle/>
        <a:p>
          <a:endParaRPr lang="en-US"/>
        </a:p>
      </dgm:t>
    </dgm:pt>
    <dgm:pt modelId="{1FFAEB7B-250E-49B3-9825-81A4CF685939}" type="pres">
      <dgm:prSet presAssocID="{C0022F6A-CFE0-4610-9795-566BC5E9A9D7}" presName="rootConnector3" presStyleLbl="asst1" presStyleIdx="1" presStyleCnt="2"/>
      <dgm:spPr/>
      <dgm:t>
        <a:bodyPr/>
        <a:lstStyle/>
        <a:p>
          <a:endParaRPr lang="en-US"/>
        </a:p>
      </dgm:t>
    </dgm:pt>
    <dgm:pt modelId="{66D0B469-D13B-49A0-876E-96869F204725}" type="pres">
      <dgm:prSet presAssocID="{C0022F6A-CFE0-4610-9795-566BC5E9A9D7}" presName="hierChild6" presStyleCnt="0"/>
      <dgm:spPr/>
    </dgm:pt>
    <dgm:pt modelId="{D29FDC1C-7B4E-4EE0-87CC-3608E078874B}" type="pres">
      <dgm:prSet presAssocID="{C0022F6A-CFE0-4610-9795-566BC5E9A9D7}" presName="hierChild7" presStyleCnt="0"/>
      <dgm:spPr/>
    </dgm:pt>
  </dgm:ptLst>
  <dgm:cxnLst>
    <dgm:cxn modelId="{43EE8ADD-E3A5-4AB7-9988-8100D40C2601}" type="presOf" srcId="{D78CA1D9-5D9F-4F3A-8A2F-C91F6FFA484F}" destId="{9027644F-F312-4432-B009-FACFAC231561}" srcOrd="0" destOrd="0" presId="urn:microsoft.com/office/officeart/2005/8/layout/orgChart1"/>
    <dgm:cxn modelId="{FB2EE6F2-52F7-4E1F-BDAD-32851AF21BD5}" type="presOf" srcId="{089248B2-77D6-4C54-898D-1C5A03EE5532}" destId="{BCB08168-106A-4CFD-BA3B-DB9363D5D5F0}" srcOrd="0" destOrd="0" presId="urn:microsoft.com/office/officeart/2005/8/layout/orgChart1"/>
    <dgm:cxn modelId="{DFA48CAB-E718-4146-8480-D75E27E9FD41}" srcId="{D30A4220-1B0E-439C-9812-E8E93A0A07FA}" destId="{D3C5D936-ABE0-49EE-870D-580CCBB6D0AF}" srcOrd="1" destOrd="0" parTransId="{D637D482-D08D-41FA-91EA-9EEBDEB11E4A}" sibTransId="{CE6C83A5-7EED-4426-B81D-E972303E8924}"/>
    <dgm:cxn modelId="{7AABC2F9-0E66-4CB0-BC2F-F4EA8437C503}" type="presOf" srcId="{4B331952-3F4D-4171-B2F6-F02F5B3862A4}" destId="{AE4BBDB6-CF44-497F-AE82-D54085AC211D}" srcOrd="0" destOrd="0" presId="urn:microsoft.com/office/officeart/2005/8/layout/orgChart1"/>
    <dgm:cxn modelId="{F0C4BC77-140D-41FF-BD5B-FDEC3659843F}" type="presOf" srcId="{D30A4220-1B0E-439C-9812-E8E93A0A07FA}" destId="{3A69B114-5CB8-4802-B514-D6D6021151F5}" srcOrd="0" destOrd="0" presId="urn:microsoft.com/office/officeart/2005/8/layout/orgChart1"/>
    <dgm:cxn modelId="{59BFA075-1105-428A-ABC0-3CE987AA1352}" type="presOf" srcId="{D5563D58-C250-4B2F-9780-03B3D41DC1E4}" destId="{34EE9F6B-2A3C-4B06-BC64-092269B50649}" srcOrd="0" destOrd="0" presId="urn:microsoft.com/office/officeart/2005/8/layout/orgChart1"/>
    <dgm:cxn modelId="{AC3E2DF3-BBDB-4549-B699-B65355D49125}" type="presOf" srcId="{D78CA1D9-5D9F-4F3A-8A2F-C91F6FFA484F}" destId="{D792881C-F5BE-48AB-A7DA-4BC9F16212AA}" srcOrd="1" destOrd="0" presId="urn:microsoft.com/office/officeart/2005/8/layout/orgChart1"/>
    <dgm:cxn modelId="{7CC26F9A-FD4B-4B78-9D4D-BC176307E4E2}" type="presOf" srcId="{2D90FAE3-DBDF-4A9C-893E-4CB7A75257D3}" destId="{681AF297-976C-4384-93F4-33CD84D9E546}" srcOrd="1" destOrd="0" presId="urn:microsoft.com/office/officeart/2005/8/layout/orgChart1"/>
    <dgm:cxn modelId="{4BFC8CCC-6F32-406E-9B66-D14A6FF6497C}" type="presOf" srcId="{D30A4220-1B0E-439C-9812-E8E93A0A07FA}" destId="{F52A09A5-FA03-4A43-A183-F0C1345B4769}" srcOrd="1" destOrd="0" presId="urn:microsoft.com/office/officeart/2005/8/layout/orgChart1"/>
    <dgm:cxn modelId="{74BA7FAA-A55F-4A57-903E-35134D80A4C7}" type="presOf" srcId="{461F9AC7-2722-49A3-8560-AFDD312CD008}" destId="{F2701B8E-2F76-422A-AA0F-126CC8FC65C9}" srcOrd="0" destOrd="0" presId="urn:microsoft.com/office/officeart/2005/8/layout/orgChart1"/>
    <dgm:cxn modelId="{BD47ED5C-E94B-4967-8FB1-5DE32AA1628B}" type="presOf" srcId="{F4B930AD-F1AF-4084-A3D6-2CB1D87B5312}" destId="{F520821A-E282-4F37-AAB8-56779CA97107}" srcOrd="0" destOrd="0" presId="urn:microsoft.com/office/officeart/2005/8/layout/orgChart1"/>
    <dgm:cxn modelId="{F03F5180-FDB0-40FD-AF41-42C1984E45FC}" srcId="{D78CA1D9-5D9F-4F3A-8A2F-C91F6FFA484F}" destId="{4B331952-3F4D-4171-B2F6-F02F5B3862A4}" srcOrd="1" destOrd="0" parTransId="{089248B2-77D6-4C54-898D-1C5A03EE5532}" sibTransId="{0771E892-3EC1-43DA-90F2-CCD24BAA4BC6}"/>
    <dgm:cxn modelId="{58E60DC1-898E-4563-A4D9-15AAEEAACE4A}" type="presOf" srcId="{176D01A1-B477-4089-A7E9-57F05631BD70}" destId="{1797AE62-68ED-484B-AA8F-8A921ABD0DC6}" srcOrd="0" destOrd="0" presId="urn:microsoft.com/office/officeart/2005/8/layout/orgChart1"/>
    <dgm:cxn modelId="{74AE3B1E-B3F8-4E8A-80E8-DF0D234C06F9}" srcId="{D30A4220-1B0E-439C-9812-E8E93A0A07FA}" destId="{C0022F6A-CFE0-4610-9795-566BC5E9A9D7}" srcOrd="2" destOrd="0" parTransId="{F4B930AD-F1AF-4084-A3D6-2CB1D87B5312}" sibTransId="{14D48826-A751-4875-8E22-F6AC6CEAAABF}"/>
    <dgm:cxn modelId="{9D8478F6-929C-4D67-A667-ECBE2AD4998D}" type="presOf" srcId="{D637D482-D08D-41FA-91EA-9EEBDEB11E4A}" destId="{DE429A83-D1B3-4C47-B792-FF2F11A737DD}" srcOrd="0" destOrd="0" presId="urn:microsoft.com/office/officeart/2005/8/layout/orgChart1"/>
    <dgm:cxn modelId="{F29C8483-42E5-4804-B2A2-837F93B25E15}" type="presOf" srcId="{D3C5D936-ABE0-49EE-870D-580CCBB6D0AF}" destId="{237EF6D1-37A5-4B92-851E-CDE6714B45E9}" srcOrd="0" destOrd="0" presId="urn:microsoft.com/office/officeart/2005/8/layout/orgChart1"/>
    <dgm:cxn modelId="{77A42C18-CDA6-43F0-818C-68E0E1B09F56}" srcId="{D30A4220-1B0E-439C-9812-E8E93A0A07FA}" destId="{D78CA1D9-5D9F-4F3A-8A2F-C91F6FFA484F}" srcOrd="0" destOrd="0" parTransId="{461F9AC7-2722-49A3-8560-AFDD312CD008}" sibTransId="{7CF1C8E7-56E2-486D-BEF2-2D2A961AD30D}"/>
    <dgm:cxn modelId="{8D5BD4A7-A01E-4CAD-9F15-BDEC882281AE}" type="presOf" srcId="{C0022F6A-CFE0-4610-9795-566BC5E9A9D7}" destId="{1FFAEB7B-250E-49B3-9825-81A4CF685939}" srcOrd="1" destOrd="0" presId="urn:microsoft.com/office/officeart/2005/8/layout/orgChart1"/>
    <dgm:cxn modelId="{A298311A-9354-4E2C-969C-9834B11C0F50}" type="presOf" srcId="{2D90FAE3-DBDF-4A9C-893E-4CB7A75257D3}" destId="{E336D2E1-FA8C-4674-8E80-43328AD4659A}" srcOrd="0" destOrd="0" presId="urn:microsoft.com/office/officeart/2005/8/layout/orgChart1"/>
    <dgm:cxn modelId="{144F0F6A-F637-44A4-8DD2-A285AA2D55BA}" type="presOf" srcId="{4B331952-3F4D-4171-B2F6-F02F5B3862A4}" destId="{A0CEF823-0B69-4651-A856-04FE1906EDAF}" srcOrd="1" destOrd="0" presId="urn:microsoft.com/office/officeart/2005/8/layout/orgChart1"/>
    <dgm:cxn modelId="{E4EB90EE-C311-4010-A491-DE5706F0964D}" srcId="{D78CA1D9-5D9F-4F3A-8A2F-C91F6FFA484F}" destId="{2D90FAE3-DBDF-4A9C-893E-4CB7A75257D3}" srcOrd="0" destOrd="0" parTransId="{D5563D58-C250-4B2F-9780-03B3D41DC1E4}" sibTransId="{D1067509-C29C-47D3-AAF6-E99F4F33BF16}"/>
    <dgm:cxn modelId="{13DA1AD6-A8BB-46FF-90D7-9F060C6E1C8C}" type="presOf" srcId="{C0022F6A-CFE0-4610-9795-566BC5E9A9D7}" destId="{3DBA0192-59C6-4824-80F7-239566F628B1}" srcOrd="0" destOrd="0" presId="urn:microsoft.com/office/officeart/2005/8/layout/orgChart1"/>
    <dgm:cxn modelId="{58DC2A73-DFE9-4645-9000-60128D7DCEFC}" type="presOf" srcId="{D3C5D936-ABE0-49EE-870D-580CCBB6D0AF}" destId="{8B077F52-697F-4169-BB37-4B833B45DB0B}" srcOrd="1" destOrd="0" presId="urn:microsoft.com/office/officeart/2005/8/layout/orgChart1"/>
    <dgm:cxn modelId="{569948B2-43B8-4480-A08C-92603E0DB148}" srcId="{176D01A1-B477-4089-A7E9-57F05631BD70}" destId="{D30A4220-1B0E-439C-9812-E8E93A0A07FA}" srcOrd="0" destOrd="0" parTransId="{E7CC087B-0662-45B8-A46E-8F64DEB1A821}" sibTransId="{917BA6C0-AB40-4286-A20B-2DDA2B8D8880}"/>
    <dgm:cxn modelId="{4094C08D-DD6F-4D3D-A81D-68476FAB7ADA}" type="presParOf" srcId="{1797AE62-68ED-484B-AA8F-8A921ABD0DC6}" destId="{658777C4-1748-4B3C-9A3C-E1E7D6E65A35}" srcOrd="0" destOrd="0" presId="urn:microsoft.com/office/officeart/2005/8/layout/orgChart1"/>
    <dgm:cxn modelId="{3C42D9F5-242E-4EF0-A397-0CB2D19F4ADE}" type="presParOf" srcId="{658777C4-1748-4B3C-9A3C-E1E7D6E65A35}" destId="{4106CF1A-3F26-4CBA-B0AC-FC53DB26E749}" srcOrd="0" destOrd="0" presId="urn:microsoft.com/office/officeart/2005/8/layout/orgChart1"/>
    <dgm:cxn modelId="{64C85110-2A97-4DA0-B58B-B3DF1D8C874E}" type="presParOf" srcId="{4106CF1A-3F26-4CBA-B0AC-FC53DB26E749}" destId="{3A69B114-5CB8-4802-B514-D6D6021151F5}" srcOrd="0" destOrd="0" presId="urn:microsoft.com/office/officeart/2005/8/layout/orgChart1"/>
    <dgm:cxn modelId="{E546334C-2693-4FE2-B987-350B4BAA79FE}" type="presParOf" srcId="{4106CF1A-3F26-4CBA-B0AC-FC53DB26E749}" destId="{F52A09A5-FA03-4A43-A183-F0C1345B4769}" srcOrd="1" destOrd="0" presId="urn:microsoft.com/office/officeart/2005/8/layout/orgChart1"/>
    <dgm:cxn modelId="{74834A17-5948-45CA-B49D-CBF6CEE76985}" type="presParOf" srcId="{658777C4-1748-4B3C-9A3C-E1E7D6E65A35}" destId="{6EE3A383-31F3-4D72-8637-26598BA1AE69}" srcOrd="1" destOrd="0" presId="urn:microsoft.com/office/officeart/2005/8/layout/orgChart1"/>
    <dgm:cxn modelId="{71639201-7248-4031-A6BF-652358222C8C}" type="presParOf" srcId="{6EE3A383-31F3-4D72-8637-26598BA1AE69}" destId="{F2701B8E-2F76-422A-AA0F-126CC8FC65C9}" srcOrd="0" destOrd="0" presId="urn:microsoft.com/office/officeart/2005/8/layout/orgChart1"/>
    <dgm:cxn modelId="{1B60461F-2D28-4F33-8361-03427323AE60}" type="presParOf" srcId="{6EE3A383-31F3-4D72-8637-26598BA1AE69}" destId="{0A4999FE-BDD6-4B4F-AB35-235A0D431759}" srcOrd="1" destOrd="0" presId="urn:microsoft.com/office/officeart/2005/8/layout/orgChart1"/>
    <dgm:cxn modelId="{0BC53EB4-2347-4BA6-9B54-2352B530D0B3}" type="presParOf" srcId="{0A4999FE-BDD6-4B4F-AB35-235A0D431759}" destId="{FD7F5D6D-1AC4-4E6E-A989-2A18E54A9BB3}" srcOrd="0" destOrd="0" presId="urn:microsoft.com/office/officeart/2005/8/layout/orgChart1"/>
    <dgm:cxn modelId="{952F22A4-196B-4DE4-AFF1-DFFD63308C02}" type="presParOf" srcId="{FD7F5D6D-1AC4-4E6E-A989-2A18E54A9BB3}" destId="{9027644F-F312-4432-B009-FACFAC231561}" srcOrd="0" destOrd="0" presId="urn:microsoft.com/office/officeart/2005/8/layout/orgChart1"/>
    <dgm:cxn modelId="{893066A1-CEAC-4A5D-833C-642C4ABA1407}" type="presParOf" srcId="{FD7F5D6D-1AC4-4E6E-A989-2A18E54A9BB3}" destId="{D792881C-F5BE-48AB-A7DA-4BC9F16212AA}" srcOrd="1" destOrd="0" presId="urn:microsoft.com/office/officeart/2005/8/layout/orgChart1"/>
    <dgm:cxn modelId="{8259D058-AB5B-4307-B73C-3E92CADAB76F}" type="presParOf" srcId="{0A4999FE-BDD6-4B4F-AB35-235A0D431759}" destId="{195964F9-C2B5-4BF6-ACD9-D45222C84E2F}" srcOrd="1" destOrd="0" presId="urn:microsoft.com/office/officeart/2005/8/layout/orgChart1"/>
    <dgm:cxn modelId="{38CFC63C-C987-4846-9B63-BD3933A53E01}" type="presParOf" srcId="{0A4999FE-BDD6-4B4F-AB35-235A0D431759}" destId="{814B5883-E1C0-4149-A520-E0AA32230734}" srcOrd="2" destOrd="0" presId="urn:microsoft.com/office/officeart/2005/8/layout/orgChart1"/>
    <dgm:cxn modelId="{2E73DF01-3798-4B63-9F82-C5EFFFCF5DF2}" type="presParOf" srcId="{814B5883-E1C0-4149-A520-E0AA32230734}" destId="{34EE9F6B-2A3C-4B06-BC64-092269B50649}" srcOrd="0" destOrd="0" presId="urn:microsoft.com/office/officeart/2005/8/layout/orgChart1"/>
    <dgm:cxn modelId="{2757F25E-04B2-4C8D-ACA2-011496C8A59A}" type="presParOf" srcId="{814B5883-E1C0-4149-A520-E0AA32230734}" destId="{B37C861A-2697-4501-B8C8-43C74DC81FA7}" srcOrd="1" destOrd="0" presId="urn:microsoft.com/office/officeart/2005/8/layout/orgChart1"/>
    <dgm:cxn modelId="{9DDB92C3-37E3-444A-AD43-7B08E66DA36B}" type="presParOf" srcId="{B37C861A-2697-4501-B8C8-43C74DC81FA7}" destId="{B0F4A3ED-F104-46A0-B7AE-3BE6D54AC5CE}" srcOrd="0" destOrd="0" presId="urn:microsoft.com/office/officeart/2005/8/layout/orgChart1"/>
    <dgm:cxn modelId="{D740A246-89D5-4E99-8F7E-68151C30F835}" type="presParOf" srcId="{B0F4A3ED-F104-46A0-B7AE-3BE6D54AC5CE}" destId="{E336D2E1-FA8C-4674-8E80-43328AD4659A}" srcOrd="0" destOrd="0" presId="urn:microsoft.com/office/officeart/2005/8/layout/orgChart1"/>
    <dgm:cxn modelId="{2E2AAA5D-B59A-4C5D-B884-B43BA0BFB096}" type="presParOf" srcId="{B0F4A3ED-F104-46A0-B7AE-3BE6D54AC5CE}" destId="{681AF297-976C-4384-93F4-33CD84D9E546}" srcOrd="1" destOrd="0" presId="urn:microsoft.com/office/officeart/2005/8/layout/orgChart1"/>
    <dgm:cxn modelId="{DF9D4B67-F711-4FBE-B38E-472D7A3BA09E}" type="presParOf" srcId="{B37C861A-2697-4501-B8C8-43C74DC81FA7}" destId="{61CC81AD-CB0B-4E3C-A9DC-222D5843B922}" srcOrd="1" destOrd="0" presId="urn:microsoft.com/office/officeart/2005/8/layout/orgChart1"/>
    <dgm:cxn modelId="{9CF76F6A-4CD5-41DE-A926-46A8498BAB3C}" type="presParOf" srcId="{B37C861A-2697-4501-B8C8-43C74DC81FA7}" destId="{4E7378E8-FDA4-4A3F-9C79-C74990F1AF91}" srcOrd="2" destOrd="0" presId="urn:microsoft.com/office/officeart/2005/8/layout/orgChart1"/>
    <dgm:cxn modelId="{AD719870-CF8E-4237-A210-866DB9F8F8D5}" type="presParOf" srcId="{814B5883-E1C0-4149-A520-E0AA32230734}" destId="{BCB08168-106A-4CFD-BA3B-DB9363D5D5F0}" srcOrd="2" destOrd="0" presId="urn:microsoft.com/office/officeart/2005/8/layout/orgChart1"/>
    <dgm:cxn modelId="{67FE5694-4A25-42FB-B649-2E79EACB488C}" type="presParOf" srcId="{814B5883-E1C0-4149-A520-E0AA32230734}" destId="{132DE3A9-2C49-4CB0-B668-11C9FAEDBDE4}" srcOrd="3" destOrd="0" presId="urn:microsoft.com/office/officeart/2005/8/layout/orgChart1"/>
    <dgm:cxn modelId="{705DD5CC-6014-4362-9208-425AB06E8D69}" type="presParOf" srcId="{132DE3A9-2C49-4CB0-B668-11C9FAEDBDE4}" destId="{B2FFA082-E366-4D1F-BE16-FF2F075ECEEE}" srcOrd="0" destOrd="0" presId="urn:microsoft.com/office/officeart/2005/8/layout/orgChart1"/>
    <dgm:cxn modelId="{51FDEDC2-80FC-45C2-A8EA-272817172C6A}" type="presParOf" srcId="{B2FFA082-E366-4D1F-BE16-FF2F075ECEEE}" destId="{AE4BBDB6-CF44-497F-AE82-D54085AC211D}" srcOrd="0" destOrd="0" presId="urn:microsoft.com/office/officeart/2005/8/layout/orgChart1"/>
    <dgm:cxn modelId="{A32176AB-D1C9-4578-8845-15B1C7A8627B}" type="presParOf" srcId="{B2FFA082-E366-4D1F-BE16-FF2F075ECEEE}" destId="{A0CEF823-0B69-4651-A856-04FE1906EDAF}" srcOrd="1" destOrd="0" presId="urn:microsoft.com/office/officeart/2005/8/layout/orgChart1"/>
    <dgm:cxn modelId="{E32450D4-25F8-45D8-A245-9E5B96156F14}" type="presParOf" srcId="{132DE3A9-2C49-4CB0-B668-11C9FAEDBDE4}" destId="{4BA6DF09-F346-4749-8BFE-C44778C2DFAB}" srcOrd="1" destOrd="0" presId="urn:microsoft.com/office/officeart/2005/8/layout/orgChart1"/>
    <dgm:cxn modelId="{55180E8E-BAF6-4C58-8B76-28FD41F183F1}" type="presParOf" srcId="{132DE3A9-2C49-4CB0-B668-11C9FAEDBDE4}" destId="{BB2DC791-95E1-431F-81FB-E2BA41BF41F3}" srcOrd="2" destOrd="0" presId="urn:microsoft.com/office/officeart/2005/8/layout/orgChart1"/>
    <dgm:cxn modelId="{340B166D-C9B6-4551-A2E6-7F348F7C886B}" type="presParOf" srcId="{658777C4-1748-4B3C-9A3C-E1E7D6E65A35}" destId="{A86D672F-E88B-4508-B08D-BBE4208B4439}" srcOrd="2" destOrd="0" presId="urn:microsoft.com/office/officeart/2005/8/layout/orgChart1"/>
    <dgm:cxn modelId="{CCFA2232-A442-4428-A664-5010DEAF33F2}" type="presParOf" srcId="{A86D672F-E88B-4508-B08D-BBE4208B4439}" destId="{DE429A83-D1B3-4C47-B792-FF2F11A737DD}" srcOrd="0" destOrd="0" presId="urn:microsoft.com/office/officeart/2005/8/layout/orgChart1"/>
    <dgm:cxn modelId="{1F0B3ABB-B672-416A-B356-8726B39EF2C4}" type="presParOf" srcId="{A86D672F-E88B-4508-B08D-BBE4208B4439}" destId="{F43C0305-5C01-425F-9299-E6332B54C2EF}" srcOrd="1" destOrd="0" presId="urn:microsoft.com/office/officeart/2005/8/layout/orgChart1"/>
    <dgm:cxn modelId="{911BF350-ACB7-40CF-AD19-1090C359D466}" type="presParOf" srcId="{F43C0305-5C01-425F-9299-E6332B54C2EF}" destId="{A612E01C-F648-4539-8C34-FB4168B5B811}" srcOrd="0" destOrd="0" presId="urn:microsoft.com/office/officeart/2005/8/layout/orgChart1"/>
    <dgm:cxn modelId="{1F40CA65-4DAC-42DC-8A6A-46ED64DA2B7D}" type="presParOf" srcId="{A612E01C-F648-4539-8C34-FB4168B5B811}" destId="{237EF6D1-37A5-4B92-851E-CDE6714B45E9}" srcOrd="0" destOrd="0" presId="urn:microsoft.com/office/officeart/2005/8/layout/orgChart1"/>
    <dgm:cxn modelId="{D18DF2CA-05EA-40E7-AC5E-E65E993517F1}" type="presParOf" srcId="{A612E01C-F648-4539-8C34-FB4168B5B811}" destId="{8B077F52-697F-4169-BB37-4B833B45DB0B}" srcOrd="1" destOrd="0" presId="urn:microsoft.com/office/officeart/2005/8/layout/orgChart1"/>
    <dgm:cxn modelId="{F5095638-516B-4D9A-91DF-0E0E0C59BC59}" type="presParOf" srcId="{F43C0305-5C01-425F-9299-E6332B54C2EF}" destId="{2DF0F620-69C9-42D1-997C-0185D110A06F}" srcOrd="1" destOrd="0" presId="urn:microsoft.com/office/officeart/2005/8/layout/orgChart1"/>
    <dgm:cxn modelId="{74692E66-5696-4DF3-8527-3F2B4964BCFE}" type="presParOf" srcId="{F43C0305-5C01-425F-9299-E6332B54C2EF}" destId="{C95AF312-9CD0-42EF-B8E7-40589278506B}" srcOrd="2" destOrd="0" presId="urn:microsoft.com/office/officeart/2005/8/layout/orgChart1"/>
    <dgm:cxn modelId="{340D1716-AD54-420D-942A-7C2C267C4214}" type="presParOf" srcId="{A86D672F-E88B-4508-B08D-BBE4208B4439}" destId="{F520821A-E282-4F37-AAB8-56779CA97107}" srcOrd="2" destOrd="0" presId="urn:microsoft.com/office/officeart/2005/8/layout/orgChart1"/>
    <dgm:cxn modelId="{EC638EAC-7B82-42F6-8AF5-5993CA10AB0D}" type="presParOf" srcId="{A86D672F-E88B-4508-B08D-BBE4208B4439}" destId="{49132B79-60FB-427A-927A-5975DF033CBF}" srcOrd="3" destOrd="0" presId="urn:microsoft.com/office/officeart/2005/8/layout/orgChart1"/>
    <dgm:cxn modelId="{B41E06A2-6D07-4413-A456-7A8006D7899E}" type="presParOf" srcId="{49132B79-60FB-427A-927A-5975DF033CBF}" destId="{19A1F324-73EF-4248-A154-F6026E8E657F}" srcOrd="0" destOrd="0" presId="urn:microsoft.com/office/officeart/2005/8/layout/orgChart1"/>
    <dgm:cxn modelId="{BB862E6E-5027-4940-9BE0-54BE2BE40276}" type="presParOf" srcId="{19A1F324-73EF-4248-A154-F6026E8E657F}" destId="{3DBA0192-59C6-4824-80F7-239566F628B1}" srcOrd="0" destOrd="0" presId="urn:microsoft.com/office/officeart/2005/8/layout/orgChart1"/>
    <dgm:cxn modelId="{D0D73ECC-C570-4637-A8E4-8E0DFF5A8F44}" type="presParOf" srcId="{19A1F324-73EF-4248-A154-F6026E8E657F}" destId="{1FFAEB7B-250E-49B3-9825-81A4CF685939}" srcOrd="1" destOrd="0" presId="urn:microsoft.com/office/officeart/2005/8/layout/orgChart1"/>
    <dgm:cxn modelId="{A3432958-31F7-4641-AF81-37E7A8DAEAF1}" type="presParOf" srcId="{49132B79-60FB-427A-927A-5975DF033CBF}" destId="{66D0B469-D13B-49A0-876E-96869F204725}" srcOrd="1" destOrd="0" presId="urn:microsoft.com/office/officeart/2005/8/layout/orgChart1"/>
    <dgm:cxn modelId="{FA010245-5CF1-42C8-8146-108F5294F439}" type="presParOf" srcId="{49132B79-60FB-427A-927A-5975DF033CBF}" destId="{D29FDC1C-7B4E-4EE0-87CC-3608E078874B}" srcOrd="2" destOrd="0" presId="urn:microsoft.com/office/officeart/2005/8/layout/orgChart1"/>
  </dgm:cxnLst>
  <dgm:bg/>
  <dgm:whole>
    <a:ln>
      <a:solidFill>
        <a:schemeClr val="bg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6D01A1-B477-4089-A7E9-57F05631BD7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D30A4220-1B0E-439C-9812-E8E93A0A07FA}">
      <dgm:prSet phldrT="[Text]"/>
      <dgm:spPr>
        <a:solidFill>
          <a:schemeClr val="accent6">
            <a:lumMod val="60000"/>
            <a:lumOff val="40000"/>
          </a:schemeClr>
        </a:solidFill>
        <a:ln w="3175">
          <a:solidFill>
            <a:schemeClr val="tx1"/>
          </a:solidFill>
        </a:ln>
      </dgm:spPr>
      <dgm:t>
        <a:bodyPr/>
        <a:lstStyle/>
        <a:p>
          <a:r>
            <a:rPr lang="en-US" dirty="0" smtClean="0"/>
            <a:t>Emergency Services District (ESD)</a:t>
          </a:r>
          <a:endParaRPr lang="en-US" dirty="0"/>
        </a:p>
      </dgm:t>
    </dgm:pt>
    <dgm:pt modelId="{E7CC087B-0662-45B8-A46E-8F64DEB1A821}" type="parTrans" cxnId="{569948B2-43B8-4480-A08C-92603E0DB148}">
      <dgm:prSet/>
      <dgm:spPr/>
      <dgm:t>
        <a:bodyPr/>
        <a:lstStyle/>
        <a:p>
          <a:endParaRPr lang="en-US"/>
        </a:p>
      </dgm:t>
    </dgm:pt>
    <dgm:pt modelId="{917BA6C0-AB40-4286-A20B-2DDA2B8D8880}" type="sibTrans" cxnId="{569948B2-43B8-4480-A08C-92603E0DB148}">
      <dgm:prSet/>
      <dgm:spPr/>
      <dgm:t>
        <a:bodyPr/>
        <a:lstStyle/>
        <a:p>
          <a:endParaRPr lang="en-US"/>
        </a:p>
      </dgm:t>
    </dgm:pt>
    <dgm:pt modelId="{D3C5D936-ABE0-49EE-870D-580CCBB6D0AF}" type="asst">
      <dgm:prSet/>
      <dgm:spPr>
        <a:solidFill>
          <a:schemeClr val="accent6">
            <a:lumMod val="60000"/>
            <a:lumOff val="40000"/>
          </a:schemeClr>
        </a:solidFill>
        <a:ln w="3175">
          <a:solidFill>
            <a:schemeClr val="tx1"/>
          </a:solidFill>
        </a:ln>
      </dgm:spPr>
      <dgm:t>
        <a:bodyPr/>
        <a:lstStyle/>
        <a:p>
          <a:r>
            <a:rPr lang="en-US" dirty="0" smtClean="0"/>
            <a:t>Legal </a:t>
          </a:r>
          <a:r>
            <a:rPr lang="en-US" dirty="0" smtClean="0"/>
            <a:t>taxing </a:t>
          </a:r>
          <a:r>
            <a:rPr lang="en-US" dirty="0" smtClean="0"/>
            <a:t>entity i.e. Government</a:t>
          </a:r>
          <a:endParaRPr lang="en-US" dirty="0"/>
        </a:p>
      </dgm:t>
    </dgm:pt>
    <dgm:pt modelId="{D637D482-D08D-41FA-91EA-9EEBDEB11E4A}" type="parTrans" cxnId="{DFA48CAB-E718-4146-8480-D75E27E9FD41}">
      <dgm:prSet/>
      <dgm:spPr/>
      <dgm:t>
        <a:bodyPr/>
        <a:lstStyle/>
        <a:p>
          <a:endParaRPr lang="en-US"/>
        </a:p>
      </dgm:t>
    </dgm:pt>
    <dgm:pt modelId="{CE6C83A5-7EED-4426-B81D-E972303E8924}" type="sibTrans" cxnId="{DFA48CAB-E718-4146-8480-D75E27E9FD41}">
      <dgm:prSet/>
      <dgm:spPr/>
      <dgm:t>
        <a:bodyPr/>
        <a:lstStyle/>
        <a:p>
          <a:endParaRPr lang="en-US"/>
        </a:p>
      </dgm:t>
    </dgm:pt>
    <dgm:pt modelId="{C0022F6A-CFE0-4610-9795-566BC5E9A9D7}" type="asst">
      <dgm:prSet/>
      <dgm:spPr>
        <a:solidFill>
          <a:schemeClr val="accent6">
            <a:lumMod val="60000"/>
            <a:lumOff val="40000"/>
          </a:schemeClr>
        </a:solidFill>
        <a:ln w="3175">
          <a:solidFill>
            <a:schemeClr val="tx1"/>
          </a:solidFill>
        </a:ln>
      </dgm:spPr>
      <dgm:t>
        <a:bodyPr/>
        <a:lstStyle/>
        <a:p>
          <a:r>
            <a:rPr lang="en-US" dirty="0" smtClean="0"/>
            <a:t>Responsible for specific geographic area</a:t>
          </a:r>
          <a:endParaRPr lang="en-US" dirty="0"/>
        </a:p>
      </dgm:t>
    </dgm:pt>
    <dgm:pt modelId="{F4B930AD-F1AF-4084-A3D6-2CB1D87B5312}" type="parTrans" cxnId="{74AE3B1E-B3F8-4E8A-80E8-DF0D234C06F9}">
      <dgm:prSet/>
      <dgm:spPr/>
      <dgm:t>
        <a:bodyPr/>
        <a:lstStyle/>
        <a:p>
          <a:endParaRPr lang="en-US"/>
        </a:p>
      </dgm:t>
    </dgm:pt>
    <dgm:pt modelId="{14D48826-A751-4875-8E22-F6AC6CEAAABF}" type="sibTrans" cxnId="{74AE3B1E-B3F8-4E8A-80E8-DF0D234C06F9}">
      <dgm:prSet/>
      <dgm:spPr/>
      <dgm:t>
        <a:bodyPr/>
        <a:lstStyle/>
        <a:p>
          <a:endParaRPr lang="en-US"/>
        </a:p>
      </dgm:t>
    </dgm:pt>
    <dgm:pt modelId="{19741D29-ACE1-4DDA-8352-5AA2AEA171E7}" type="asst">
      <dgm:prSet/>
      <dgm:spPr>
        <a:ln w="3175">
          <a:solidFill>
            <a:schemeClr val="tx1"/>
          </a:solidFill>
        </a:ln>
      </dgm:spPr>
      <dgm:t>
        <a:bodyPr/>
        <a:lstStyle/>
        <a:p>
          <a:r>
            <a:rPr lang="en-US" dirty="0" smtClean="0"/>
            <a:t>FT &amp; PT employees</a:t>
          </a:r>
          <a:endParaRPr lang="en-US" dirty="0"/>
        </a:p>
      </dgm:t>
    </dgm:pt>
    <dgm:pt modelId="{08F31E80-7A5D-499B-97D0-827EDB1792F3}" type="parTrans" cxnId="{E26C5B3A-ACFE-42A4-B781-E8384B21D3BE}">
      <dgm:prSet/>
      <dgm:spPr/>
      <dgm:t>
        <a:bodyPr/>
        <a:lstStyle/>
        <a:p>
          <a:endParaRPr lang="en-US"/>
        </a:p>
      </dgm:t>
    </dgm:pt>
    <dgm:pt modelId="{1A98F7CB-8951-4705-B282-B2F01BB2B415}" type="sibTrans" cxnId="{E26C5B3A-ACFE-42A4-B781-E8384B21D3BE}">
      <dgm:prSet/>
      <dgm:spPr/>
      <dgm:t>
        <a:bodyPr/>
        <a:lstStyle/>
        <a:p>
          <a:endParaRPr lang="en-US"/>
        </a:p>
      </dgm:t>
    </dgm:pt>
    <dgm:pt modelId="{D002D678-D6C4-4187-B5C3-14AF554EBACE}" type="asst">
      <dgm:prSet/>
      <dgm:spPr>
        <a:ln w="3175">
          <a:solidFill>
            <a:schemeClr val="tx1"/>
          </a:solidFill>
        </a:ln>
      </dgm:spPr>
      <dgm:t>
        <a:bodyPr/>
        <a:lstStyle/>
        <a:p>
          <a:r>
            <a:rPr lang="en-US" dirty="0" smtClean="0"/>
            <a:t>Volunteer personnel</a:t>
          </a:r>
          <a:endParaRPr lang="en-US" dirty="0"/>
        </a:p>
      </dgm:t>
    </dgm:pt>
    <dgm:pt modelId="{6E054D18-8F80-4960-825F-C3399B893928}" type="parTrans" cxnId="{4A6AE319-4D79-4979-8E34-533B41E74B94}">
      <dgm:prSet/>
      <dgm:spPr/>
      <dgm:t>
        <a:bodyPr/>
        <a:lstStyle/>
        <a:p>
          <a:endParaRPr lang="en-US"/>
        </a:p>
      </dgm:t>
    </dgm:pt>
    <dgm:pt modelId="{8807DF44-A64B-4E81-9089-7A7B5F68D84C}" type="sibTrans" cxnId="{4A6AE319-4D79-4979-8E34-533B41E74B94}">
      <dgm:prSet/>
      <dgm:spPr/>
      <dgm:t>
        <a:bodyPr/>
        <a:lstStyle/>
        <a:p>
          <a:endParaRPr lang="en-US"/>
        </a:p>
      </dgm:t>
    </dgm:pt>
    <dgm:pt modelId="{1797AE62-68ED-484B-AA8F-8A921ABD0DC6}" type="pres">
      <dgm:prSet presAssocID="{176D01A1-B477-4089-A7E9-57F05631BD70}" presName="hierChild1" presStyleCnt="0">
        <dgm:presLayoutVars>
          <dgm:orgChart val="1"/>
          <dgm:chPref val="1"/>
          <dgm:dir/>
          <dgm:animOne val="branch"/>
          <dgm:animLvl val="lvl"/>
          <dgm:resizeHandles/>
        </dgm:presLayoutVars>
      </dgm:prSet>
      <dgm:spPr/>
      <dgm:t>
        <a:bodyPr/>
        <a:lstStyle/>
        <a:p>
          <a:endParaRPr lang="en-US"/>
        </a:p>
      </dgm:t>
    </dgm:pt>
    <dgm:pt modelId="{658777C4-1748-4B3C-9A3C-E1E7D6E65A35}" type="pres">
      <dgm:prSet presAssocID="{D30A4220-1B0E-439C-9812-E8E93A0A07FA}" presName="hierRoot1" presStyleCnt="0">
        <dgm:presLayoutVars>
          <dgm:hierBranch val="init"/>
        </dgm:presLayoutVars>
      </dgm:prSet>
      <dgm:spPr/>
    </dgm:pt>
    <dgm:pt modelId="{4106CF1A-3F26-4CBA-B0AC-FC53DB26E749}" type="pres">
      <dgm:prSet presAssocID="{D30A4220-1B0E-439C-9812-E8E93A0A07FA}" presName="rootComposite1" presStyleCnt="0"/>
      <dgm:spPr/>
    </dgm:pt>
    <dgm:pt modelId="{3A69B114-5CB8-4802-B514-D6D6021151F5}" type="pres">
      <dgm:prSet presAssocID="{D30A4220-1B0E-439C-9812-E8E93A0A07FA}" presName="rootText1" presStyleLbl="node0" presStyleIdx="0" presStyleCnt="1">
        <dgm:presLayoutVars>
          <dgm:chPref val="3"/>
        </dgm:presLayoutVars>
      </dgm:prSet>
      <dgm:spPr/>
      <dgm:t>
        <a:bodyPr/>
        <a:lstStyle/>
        <a:p>
          <a:endParaRPr lang="en-US"/>
        </a:p>
      </dgm:t>
    </dgm:pt>
    <dgm:pt modelId="{F52A09A5-FA03-4A43-A183-F0C1345B4769}" type="pres">
      <dgm:prSet presAssocID="{D30A4220-1B0E-439C-9812-E8E93A0A07FA}" presName="rootConnector1" presStyleLbl="node1" presStyleIdx="0" presStyleCnt="0"/>
      <dgm:spPr/>
      <dgm:t>
        <a:bodyPr/>
        <a:lstStyle/>
        <a:p>
          <a:endParaRPr lang="en-US"/>
        </a:p>
      </dgm:t>
    </dgm:pt>
    <dgm:pt modelId="{6EE3A383-31F3-4D72-8637-26598BA1AE69}" type="pres">
      <dgm:prSet presAssocID="{D30A4220-1B0E-439C-9812-E8E93A0A07FA}" presName="hierChild2" presStyleCnt="0"/>
      <dgm:spPr/>
    </dgm:pt>
    <dgm:pt modelId="{A86D672F-E88B-4508-B08D-BBE4208B4439}" type="pres">
      <dgm:prSet presAssocID="{D30A4220-1B0E-439C-9812-E8E93A0A07FA}" presName="hierChild3" presStyleCnt="0"/>
      <dgm:spPr/>
    </dgm:pt>
    <dgm:pt modelId="{DE429A83-D1B3-4C47-B792-FF2F11A737DD}" type="pres">
      <dgm:prSet presAssocID="{D637D482-D08D-41FA-91EA-9EEBDEB11E4A}" presName="Name111" presStyleLbl="parChTrans1D2" presStyleIdx="0" presStyleCnt="4"/>
      <dgm:spPr/>
      <dgm:t>
        <a:bodyPr/>
        <a:lstStyle/>
        <a:p>
          <a:endParaRPr lang="en-US"/>
        </a:p>
      </dgm:t>
    </dgm:pt>
    <dgm:pt modelId="{F43C0305-5C01-425F-9299-E6332B54C2EF}" type="pres">
      <dgm:prSet presAssocID="{D3C5D936-ABE0-49EE-870D-580CCBB6D0AF}" presName="hierRoot3" presStyleCnt="0">
        <dgm:presLayoutVars>
          <dgm:hierBranch val="init"/>
        </dgm:presLayoutVars>
      </dgm:prSet>
      <dgm:spPr/>
    </dgm:pt>
    <dgm:pt modelId="{A612E01C-F648-4539-8C34-FB4168B5B811}" type="pres">
      <dgm:prSet presAssocID="{D3C5D936-ABE0-49EE-870D-580CCBB6D0AF}" presName="rootComposite3" presStyleCnt="0"/>
      <dgm:spPr/>
    </dgm:pt>
    <dgm:pt modelId="{237EF6D1-37A5-4B92-851E-CDE6714B45E9}" type="pres">
      <dgm:prSet presAssocID="{D3C5D936-ABE0-49EE-870D-580CCBB6D0AF}" presName="rootText3" presStyleLbl="asst1" presStyleIdx="0" presStyleCnt="4">
        <dgm:presLayoutVars>
          <dgm:chPref val="3"/>
        </dgm:presLayoutVars>
      </dgm:prSet>
      <dgm:spPr/>
      <dgm:t>
        <a:bodyPr/>
        <a:lstStyle/>
        <a:p>
          <a:endParaRPr lang="en-US"/>
        </a:p>
      </dgm:t>
    </dgm:pt>
    <dgm:pt modelId="{8B077F52-697F-4169-BB37-4B833B45DB0B}" type="pres">
      <dgm:prSet presAssocID="{D3C5D936-ABE0-49EE-870D-580CCBB6D0AF}" presName="rootConnector3" presStyleLbl="asst1" presStyleIdx="0" presStyleCnt="4"/>
      <dgm:spPr/>
      <dgm:t>
        <a:bodyPr/>
        <a:lstStyle/>
        <a:p>
          <a:endParaRPr lang="en-US"/>
        </a:p>
      </dgm:t>
    </dgm:pt>
    <dgm:pt modelId="{2DF0F620-69C9-42D1-997C-0185D110A06F}" type="pres">
      <dgm:prSet presAssocID="{D3C5D936-ABE0-49EE-870D-580CCBB6D0AF}" presName="hierChild6" presStyleCnt="0"/>
      <dgm:spPr/>
    </dgm:pt>
    <dgm:pt modelId="{C95AF312-9CD0-42EF-B8E7-40589278506B}" type="pres">
      <dgm:prSet presAssocID="{D3C5D936-ABE0-49EE-870D-580CCBB6D0AF}" presName="hierChild7" presStyleCnt="0"/>
      <dgm:spPr/>
    </dgm:pt>
    <dgm:pt modelId="{F520821A-E282-4F37-AAB8-56779CA97107}" type="pres">
      <dgm:prSet presAssocID="{F4B930AD-F1AF-4084-A3D6-2CB1D87B5312}" presName="Name111" presStyleLbl="parChTrans1D2" presStyleIdx="1" presStyleCnt="4"/>
      <dgm:spPr/>
      <dgm:t>
        <a:bodyPr/>
        <a:lstStyle/>
        <a:p>
          <a:endParaRPr lang="en-US"/>
        </a:p>
      </dgm:t>
    </dgm:pt>
    <dgm:pt modelId="{49132B79-60FB-427A-927A-5975DF033CBF}" type="pres">
      <dgm:prSet presAssocID="{C0022F6A-CFE0-4610-9795-566BC5E9A9D7}" presName="hierRoot3" presStyleCnt="0">
        <dgm:presLayoutVars>
          <dgm:hierBranch val="init"/>
        </dgm:presLayoutVars>
      </dgm:prSet>
      <dgm:spPr/>
    </dgm:pt>
    <dgm:pt modelId="{19A1F324-73EF-4248-A154-F6026E8E657F}" type="pres">
      <dgm:prSet presAssocID="{C0022F6A-CFE0-4610-9795-566BC5E9A9D7}" presName="rootComposite3" presStyleCnt="0"/>
      <dgm:spPr/>
    </dgm:pt>
    <dgm:pt modelId="{3DBA0192-59C6-4824-80F7-239566F628B1}" type="pres">
      <dgm:prSet presAssocID="{C0022F6A-CFE0-4610-9795-566BC5E9A9D7}" presName="rootText3" presStyleLbl="asst1" presStyleIdx="1" presStyleCnt="4">
        <dgm:presLayoutVars>
          <dgm:chPref val="3"/>
        </dgm:presLayoutVars>
      </dgm:prSet>
      <dgm:spPr/>
      <dgm:t>
        <a:bodyPr/>
        <a:lstStyle/>
        <a:p>
          <a:endParaRPr lang="en-US"/>
        </a:p>
      </dgm:t>
    </dgm:pt>
    <dgm:pt modelId="{1FFAEB7B-250E-49B3-9825-81A4CF685939}" type="pres">
      <dgm:prSet presAssocID="{C0022F6A-CFE0-4610-9795-566BC5E9A9D7}" presName="rootConnector3" presStyleLbl="asst1" presStyleIdx="1" presStyleCnt="4"/>
      <dgm:spPr/>
      <dgm:t>
        <a:bodyPr/>
        <a:lstStyle/>
        <a:p>
          <a:endParaRPr lang="en-US"/>
        </a:p>
      </dgm:t>
    </dgm:pt>
    <dgm:pt modelId="{66D0B469-D13B-49A0-876E-96869F204725}" type="pres">
      <dgm:prSet presAssocID="{C0022F6A-CFE0-4610-9795-566BC5E9A9D7}" presName="hierChild6" presStyleCnt="0"/>
      <dgm:spPr/>
    </dgm:pt>
    <dgm:pt modelId="{D29FDC1C-7B4E-4EE0-87CC-3608E078874B}" type="pres">
      <dgm:prSet presAssocID="{C0022F6A-CFE0-4610-9795-566BC5E9A9D7}" presName="hierChild7" presStyleCnt="0"/>
      <dgm:spPr/>
    </dgm:pt>
    <dgm:pt modelId="{167A4A87-FC96-4A40-8213-4E41E5F73B34}" type="pres">
      <dgm:prSet presAssocID="{08F31E80-7A5D-499B-97D0-827EDB1792F3}" presName="Name111" presStyleLbl="parChTrans1D2" presStyleIdx="2" presStyleCnt="4"/>
      <dgm:spPr/>
      <dgm:t>
        <a:bodyPr/>
        <a:lstStyle/>
        <a:p>
          <a:endParaRPr lang="en-US"/>
        </a:p>
      </dgm:t>
    </dgm:pt>
    <dgm:pt modelId="{20D057C0-3F92-4F8B-8FFB-776C1A44E0CB}" type="pres">
      <dgm:prSet presAssocID="{19741D29-ACE1-4DDA-8352-5AA2AEA171E7}" presName="hierRoot3" presStyleCnt="0">
        <dgm:presLayoutVars>
          <dgm:hierBranch val="init"/>
        </dgm:presLayoutVars>
      </dgm:prSet>
      <dgm:spPr/>
    </dgm:pt>
    <dgm:pt modelId="{AED26E2E-760A-4E02-A6AB-E31F9740EBCB}" type="pres">
      <dgm:prSet presAssocID="{19741D29-ACE1-4DDA-8352-5AA2AEA171E7}" presName="rootComposite3" presStyleCnt="0"/>
      <dgm:spPr/>
    </dgm:pt>
    <dgm:pt modelId="{D54CC16B-DD2A-45DC-AA36-F984352F9499}" type="pres">
      <dgm:prSet presAssocID="{19741D29-ACE1-4DDA-8352-5AA2AEA171E7}" presName="rootText3" presStyleLbl="asst1" presStyleIdx="2" presStyleCnt="4">
        <dgm:presLayoutVars>
          <dgm:chPref val="3"/>
        </dgm:presLayoutVars>
      </dgm:prSet>
      <dgm:spPr/>
      <dgm:t>
        <a:bodyPr/>
        <a:lstStyle/>
        <a:p>
          <a:endParaRPr lang="en-US"/>
        </a:p>
      </dgm:t>
    </dgm:pt>
    <dgm:pt modelId="{8A39D46C-1888-4418-A39A-31D7F86D7167}" type="pres">
      <dgm:prSet presAssocID="{19741D29-ACE1-4DDA-8352-5AA2AEA171E7}" presName="rootConnector3" presStyleLbl="asst1" presStyleIdx="2" presStyleCnt="4"/>
      <dgm:spPr/>
      <dgm:t>
        <a:bodyPr/>
        <a:lstStyle/>
        <a:p>
          <a:endParaRPr lang="en-US"/>
        </a:p>
      </dgm:t>
    </dgm:pt>
    <dgm:pt modelId="{A51A4ADA-AD65-41B9-A9B8-660CAB4A439D}" type="pres">
      <dgm:prSet presAssocID="{19741D29-ACE1-4DDA-8352-5AA2AEA171E7}" presName="hierChild6" presStyleCnt="0"/>
      <dgm:spPr/>
    </dgm:pt>
    <dgm:pt modelId="{EF282EBE-1E69-46CD-9636-8C62CA13512B}" type="pres">
      <dgm:prSet presAssocID="{19741D29-ACE1-4DDA-8352-5AA2AEA171E7}" presName="hierChild7" presStyleCnt="0"/>
      <dgm:spPr/>
    </dgm:pt>
    <dgm:pt modelId="{0F24C911-F31C-48C3-BD1C-DD9B142F21E1}" type="pres">
      <dgm:prSet presAssocID="{6E054D18-8F80-4960-825F-C3399B893928}" presName="Name111" presStyleLbl="parChTrans1D2" presStyleIdx="3" presStyleCnt="4"/>
      <dgm:spPr/>
      <dgm:t>
        <a:bodyPr/>
        <a:lstStyle/>
        <a:p>
          <a:endParaRPr lang="en-US"/>
        </a:p>
      </dgm:t>
    </dgm:pt>
    <dgm:pt modelId="{4EE90356-9691-4671-BEC9-81A84EF9D979}" type="pres">
      <dgm:prSet presAssocID="{D002D678-D6C4-4187-B5C3-14AF554EBACE}" presName="hierRoot3" presStyleCnt="0">
        <dgm:presLayoutVars>
          <dgm:hierBranch val="init"/>
        </dgm:presLayoutVars>
      </dgm:prSet>
      <dgm:spPr/>
    </dgm:pt>
    <dgm:pt modelId="{0E1D4895-3BFD-4006-B5F9-31D9D91E993F}" type="pres">
      <dgm:prSet presAssocID="{D002D678-D6C4-4187-B5C3-14AF554EBACE}" presName="rootComposite3" presStyleCnt="0"/>
      <dgm:spPr/>
    </dgm:pt>
    <dgm:pt modelId="{B12FFE9B-D396-4801-B840-B5FEB6251D67}" type="pres">
      <dgm:prSet presAssocID="{D002D678-D6C4-4187-B5C3-14AF554EBACE}" presName="rootText3" presStyleLbl="asst1" presStyleIdx="3" presStyleCnt="4">
        <dgm:presLayoutVars>
          <dgm:chPref val="3"/>
        </dgm:presLayoutVars>
      </dgm:prSet>
      <dgm:spPr/>
      <dgm:t>
        <a:bodyPr/>
        <a:lstStyle/>
        <a:p>
          <a:endParaRPr lang="en-US"/>
        </a:p>
      </dgm:t>
    </dgm:pt>
    <dgm:pt modelId="{085B940B-3EC7-455F-B4AD-0509F855B6F7}" type="pres">
      <dgm:prSet presAssocID="{D002D678-D6C4-4187-B5C3-14AF554EBACE}" presName="rootConnector3" presStyleLbl="asst1" presStyleIdx="3" presStyleCnt="4"/>
      <dgm:spPr/>
      <dgm:t>
        <a:bodyPr/>
        <a:lstStyle/>
        <a:p>
          <a:endParaRPr lang="en-US"/>
        </a:p>
      </dgm:t>
    </dgm:pt>
    <dgm:pt modelId="{D7A616ED-2B37-4D2A-A4AE-19ABC145EF70}" type="pres">
      <dgm:prSet presAssocID="{D002D678-D6C4-4187-B5C3-14AF554EBACE}" presName="hierChild6" presStyleCnt="0"/>
      <dgm:spPr/>
    </dgm:pt>
    <dgm:pt modelId="{FE1D86EF-60D7-4408-A11D-00D3E95C8F54}" type="pres">
      <dgm:prSet presAssocID="{D002D678-D6C4-4187-B5C3-14AF554EBACE}" presName="hierChild7" presStyleCnt="0"/>
      <dgm:spPr/>
    </dgm:pt>
  </dgm:ptLst>
  <dgm:cxnLst>
    <dgm:cxn modelId="{50A7F0B8-DDA3-45A4-970E-25F2116E4FE6}" type="presOf" srcId="{D002D678-D6C4-4187-B5C3-14AF554EBACE}" destId="{B12FFE9B-D396-4801-B840-B5FEB6251D67}" srcOrd="0" destOrd="0" presId="urn:microsoft.com/office/officeart/2005/8/layout/orgChart1"/>
    <dgm:cxn modelId="{26BFA7DE-4D41-4CDF-8A74-E05E2FC0FFEC}" type="presOf" srcId="{6E054D18-8F80-4960-825F-C3399B893928}" destId="{0F24C911-F31C-48C3-BD1C-DD9B142F21E1}" srcOrd="0" destOrd="0" presId="urn:microsoft.com/office/officeart/2005/8/layout/orgChart1"/>
    <dgm:cxn modelId="{E26C5B3A-ACFE-42A4-B781-E8384B21D3BE}" srcId="{D30A4220-1B0E-439C-9812-E8E93A0A07FA}" destId="{19741D29-ACE1-4DDA-8352-5AA2AEA171E7}" srcOrd="2" destOrd="0" parTransId="{08F31E80-7A5D-499B-97D0-827EDB1792F3}" sibTransId="{1A98F7CB-8951-4705-B282-B2F01BB2B415}"/>
    <dgm:cxn modelId="{74AE3B1E-B3F8-4E8A-80E8-DF0D234C06F9}" srcId="{D30A4220-1B0E-439C-9812-E8E93A0A07FA}" destId="{C0022F6A-CFE0-4610-9795-566BC5E9A9D7}" srcOrd="1" destOrd="0" parTransId="{F4B930AD-F1AF-4084-A3D6-2CB1D87B5312}" sibTransId="{14D48826-A751-4875-8E22-F6AC6CEAAABF}"/>
    <dgm:cxn modelId="{4A6AE319-4D79-4979-8E34-533B41E74B94}" srcId="{D30A4220-1B0E-439C-9812-E8E93A0A07FA}" destId="{D002D678-D6C4-4187-B5C3-14AF554EBACE}" srcOrd="3" destOrd="0" parTransId="{6E054D18-8F80-4960-825F-C3399B893928}" sibTransId="{8807DF44-A64B-4E81-9089-7A7B5F68D84C}"/>
    <dgm:cxn modelId="{006AA158-86EC-45A0-87D0-CDFE5274D9EA}" type="presOf" srcId="{D30A4220-1B0E-439C-9812-E8E93A0A07FA}" destId="{3A69B114-5CB8-4802-B514-D6D6021151F5}" srcOrd="0" destOrd="0" presId="urn:microsoft.com/office/officeart/2005/8/layout/orgChart1"/>
    <dgm:cxn modelId="{A37DC175-4E94-4364-864C-5594D2D42101}" type="presOf" srcId="{D3C5D936-ABE0-49EE-870D-580CCBB6D0AF}" destId="{8B077F52-697F-4169-BB37-4B833B45DB0B}" srcOrd="1" destOrd="0" presId="urn:microsoft.com/office/officeart/2005/8/layout/orgChart1"/>
    <dgm:cxn modelId="{52841672-8A1B-4064-BEDA-FA0618B9E00E}" type="presOf" srcId="{C0022F6A-CFE0-4610-9795-566BC5E9A9D7}" destId="{3DBA0192-59C6-4824-80F7-239566F628B1}" srcOrd="0" destOrd="0" presId="urn:microsoft.com/office/officeart/2005/8/layout/orgChart1"/>
    <dgm:cxn modelId="{A28AD3DF-405A-4BC9-A03F-BEC01743705C}" type="presOf" srcId="{D637D482-D08D-41FA-91EA-9EEBDEB11E4A}" destId="{DE429A83-D1B3-4C47-B792-FF2F11A737DD}" srcOrd="0" destOrd="0" presId="urn:microsoft.com/office/officeart/2005/8/layout/orgChart1"/>
    <dgm:cxn modelId="{83A8D09B-F500-45E4-9C16-9902ACF7102C}" type="presOf" srcId="{19741D29-ACE1-4DDA-8352-5AA2AEA171E7}" destId="{8A39D46C-1888-4418-A39A-31D7F86D7167}" srcOrd="1" destOrd="0" presId="urn:microsoft.com/office/officeart/2005/8/layout/orgChart1"/>
    <dgm:cxn modelId="{569948B2-43B8-4480-A08C-92603E0DB148}" srcId="{176D01A1-B477-4089-A7E9-57F05631BD70}" destId="{D30A4220-1B0E-439C-9812-E8E93A0A07FA}" srcOrd="0" destOrd="0" parTransId="{E7CC087B-0662-45B8-A46E-8F64DEB1A821}" sibTransId="{917BA6C0-AB40-4286-A20B-2DDA2B8D8880}"/>
    <dgm:cxn modelId="{CE6FD930-8FE9-422E-91FC-0522B341E4DD}" type="presOf" srcId="{D30A4220-1B0E-439C-9812-E8E93A0A07FA}" destId="{F52A09A5-FA03-4A43-A183-F0C1345B4769}" srcOrd="1" destOrd="0" presId="urn:microsoft.com/office/officeart/2005/8/layout/orgChart1"/>
    <dgm:cxn modelId="{5A6C56B3-C8B1-4BEA-AC35-BF890E70EFE2}" type="presOf" srcId="{F4B930AD-F1AF-4084-A3D6-2CB1D87B5312}" destId="{F520821A-E282-4F37-AAB8-56779CA97107}" srcOrd="0" destOrd="0" presId="urn:microsoft.com/office/officeart/2005/8/layout/orgChart1"/>
    <dgm:cxn modelId="{2D2FE9DE-11F0-4334-BF27-59F0BC1DC83D}" type="presOf" srcId="{D002D678-D6C4-4187-B5C3-14AF554EBACE}" destId="{085B940B-3EC7-455F-B4AD-0509F855B6F7}" srcOrd="1" destOrd="0" presId="urn:microsoft.com/office/officeart/2005/8/layout/orgChart1"/>
    <dgm:cxn modelId="{2A8B89A0-6EDF-4054-94FA-0C5F646E0D1D}" type="presOf" srcId="{D3C5D936-ABE0-49EE-870D-580CCBB6D0AF}" destId="{237EF6D1-37A5-4B92-851E-CDE6714B45E9}" srcOrd="0" destOrd="0" presId="urn:microsoft.com/office/officeart/2005/8/layout/orgChart1"/>
    <dgm:cxn modelId="{DFA48CAB-E718-4146-8480-D75E27E9FD41}" srcId="{D30A4220-1B0E-439C-9812-E8E93A0A07FA}" destId="{D3C5D936-ABE0-49EE-870D-580CCBB6D0AF}" srcOrd="0" destOrd="0" parTransId="{D637D482-D08D-41FA-91EA-9EEBDEB11E4A}" sibTransId="{CE6C83A5-7EED-4426-B81D-E972303E8924}"/>
    <dgm:cxn modelId="{C9E6EC80-3E59-46A8-AE9D-2AAD89576EA2}" type="presOf" srcId="{08F31E80-7A5D-499B-97D0-827EDB1792F3}" destId="{167A4A87-FC96-4A40-8213-4E41E5F73B34}" srcOrd="0" destOrd="0" presId="urn:microsoft.com/office/officeart/2005/8/layout/orgChart1"/>
    <dgm:cxn modelId="{E3EF8235-0394-4B89-BAB2-64FE6C6DB5DA}" type="presOf" srcId="{176D01A1-B477-4089-A7E9-57F05631BD70}" destId="{1797AE62-68ED-484B-AA8F-8A921ABD0DC6}" srcOrd="0" destOrd="0" presId="urn:microsoft.com/office/officeart/2005/8/layout/orgChart1"/>
    <dgm:cxn modelId="{042D7140-46C3-4EAF-9412-CB45B9B629F7}" type="presOf" srcId="{19741D29-ACE1-4DDA-8352-5AA2AEA171E7}" destId="{D54CC16B-DD2A-45DC-AA36-F984352F9499}" srcOrd="0" destOrd="0" presId="urn:microsoft.com/office/officeart/2005/8/layout/orgChart1"/>
    <dgm:cxn modelId="{9132C9DD-0488-4567-B773-5830EADBC292}" type="presOf" srcId="{C0022F6A-CFE0-4610-9795-566BC5E9A9D7}" destId="{1FFAEB7B-250E-49B3-9825-81A4CF685939}" srcOrd="1" destOrd="0" presId="urn:microsoft.com/office/officeart/2005/8/layout/orgChart1"/>
    <dgm:cxn modelId="{DE84DF6D-5916-4E66-B96B-BC8847B73EDB}" type="presParOf" srcId="{1797AE62-68ED-484B-AA8F-8A921ABD0DC6}" destId="{658777C4-1748-4B3C-9A3C-E1E7D6E65A35}" srcOrd="0" destOrd="0" presId="urn:microsoft.com/office/officeart/2005/8/layout/orgChart1"/>
    <dgm:cxn modelId="{B8976980-8DD2-4EFD-9485-EAA926B885EC}" type="presParOf" srcId="{658777C4-1748-4B3C-9A3C-E1E7D6E65A35}" destId="{4106CF1A-3F26-4CBA-B0AC-FC53DB26E749}" srcOrd="0" destOrd="0" presId="urn:microsoft.com/office/officeart/2005/8/layout/orgChart1"/>
    <dgm:cxn modelId="{8812F6B4-8202-4E8F-9D6C-7173E196C0C0}" type="presParOf" srcId="{4106CF1A-3F26-4CBA-B0AC-FC53DB26E749}" destId="{3A69B114-5CB8-4802-B514-D6D6021151F5}" srcOrd="0" destOrd="0" presId="urn:microsoft.com/office/officeart/2005/8/layout/orgChart1"/>
    <dgm:cxn modelId="{8D38B1DB-0897-4F4B-B6C8-4B6730384DD3}" type="presParOf" srcId="{4106CF1A-3F26-4CBA-B0AC-FC53DB26E749}" destId="{F52A09A5-FA03-4A43-A183-F0C1345B4769}" srcOrd="1" destOrd="0" presId="urn:microsoft.com/office/officeart/2005/8/layout/orgChart1"/>
    <dgm:cxn modelId="{F9A84E16-FAA1-4D97-BDDA-34C9FB41CE79}" type="presParOf" srcId="{658777C4-1748-4B3C-9A3C-E1E7D6E65A35}" destId="{6EE3A383-31F3-4D72-8637-26598BA1AE69}" srcOrd="1" destOrd="0" presId="urn:microsoft.com/office/officeart/2005/8/layout/orgChart1"/>
    <dgm:cxn modelId="{DA0D9D36-EAD1-4AB0-99E7-1994EA066A37}" type="presParOf" srcId="{658777C4-1748-4B3C-9A3C-E1E7D6E65A35}" destId="{A86D672F-E88B-4508-B08D-BBE4208B4439}" srcOrd="2" destOrd="0" presId="urn:microsoft.com/office/officeart/2005/8/layout/orgChart1"/>
    <dgm:cxn modelId="{0C6C7AD4-622F-4338-826F-4BD4B712F603}" type="presParOf" srcId="{A86D672F-E88B-4508-B08D-BBE4208B4439}" destId="{DE429A83-D1B3-4C47-B792-FF2F11A737DD}" srcOrd="0" destOrd="0" presId="urn:microsoft.com/office/officeart/2005/8/layout/orgChart1"/>
    <dgm:cxn modelId="{575606E9-4840-4E0B-A42F-3B094B9E222E}" type="presParOf" srcId="{A86D672F-E88B-4508-B08D-BBE4208B4439}" destId="{F43C0305-5C01-425F-9299-E6332B54C2EF}" srcOrd="1" destOrd="0" presId="urn:microsoft.com/office/officeart/2005/8/layout/orgChart1"/>
    <dgm:cxn modelId="{D3C141FF-675B-4AC8-B7B7-6F5B9A3BE2BC}" type="presParOf" srcId="{F43C0305-5C01-425F-9299-E6332B54C2EF}" destId="{A612E01C-F648-4539-8C34-FB4168B5B811}" srcOrd="0" destOrd="0" presId="urn:microsoft.com/office/officeart/2005/8/layout/orgChart1"/>
    <dgm:cxn modelId="{1D19BF99-D797-4FDE-8133-7EA673597065}" type="presParOf" srcId="{A612E01C-F648-4539-8C34-FB4168B5B811}" destId="{237EF6D1-37A5-4B92-851E-CDE6714B45E9}" srcOrd="0" destOrd="0" presId="urn:microsoft.com/office/officeart/2005/8/layout/orgChart1"/>
    <dgm:cxn modelId="{0DCEC78D-358F-4249-8A54-266E27504444}" type="presParOf" srcId="{A612E01C-F648-4539-8C34-FB4168B5B811}" destId="{8B077F52-697F-4169-BB37-4B833B45DB0B}" srcOrd="1" destOrd="0" presId="urn:microsoft.com/office/officeart/2005/8/layout/orgChart1"/>
    <dgm:cxn modelId="{84BE32F8-6B6B-4D50-BC60-82351C1B644C}" type="presParOf" srcId="{F43C0305-5C01-425F-9299-E6332B54C2EF}" destId="{2DF0F620-69C9-42D1-997C-0185D110A06F}" srcOrd="1" destOrd="0" presId="urn:microsoft.com/office/officeart/2005/8/layout/orgChart1"/>
    <dgm:cxn modelId="{4E0815D4-1093-4C3E-BA0E-6FD1DC83DEF3}" type="presParOf" srcId="{F43C0305-5C01-425F-9299-E6332B54C2EF}" destId="{C95AF312-9CD0-42EF-B8E7-40589278506B}" srcOrd="2" destOrd="0" presId="urn:microsoft.com/office/officeart/2005/8/layout/orgChart1"/>
    <dgm:cxn modelId="{F6F72F35-309C-431B-A564-F197D38D6323}" type="presParOf" srcId="{A86D672F-E88B-4508-B08D-BBE4208B4439}" destId="{F520821A-E282-4F37-AAB8-56779CA97107}" srcOrd="2" destOrd="0" presId="urn:microsoft.com/office/officeart/2005/8/layout/orgChart1"/>
    <dgm:cxn modelId="{F6FD781B-572A-4CD4-AF44-892471387BD0}" type="presParOf" srcId="{A86D672F-E88B-4508-B08D-BBE4208B4439}" destId="{49132B79-60FB-427A-927A-5975DF033CBF}" srcOrd="3" destOrd="0" presId="urn:microsoft.com/office/officeart/2005/8/layout/orgChart1"/>
    <dgm:cxn modelId="{65B39A65-CB8A-4593-98BA-F18DFC75FC48}" type="presParOf" srcId="{49132B79-60FB-427A-927A-5975DF033CBF}" destId="{19A1F324-73EF-4248-A154-F6026E8E657F}" srcOrd="0" destOrd="0" presId="urn:microsoft.com/office/officeart/2005/8/layout/orgChart1"/>
    <dgm:cxn modelId="{2F294691-473A-4170-88AB-9FEBD48565C8}" type="presParOf" srcId="{19A1F324-73EF-4248-A154-F6026E8E657F}" destId="{3DBA0192-59C6-4824-80F7-239566F628B1}" srcOrd="0" destOrd="0" presId="urn:microsoft.com/office/officeart/2005/8/layout/orgChart1"/>
    <dgm:cxn modelId="{32493FB9-9DA1-44A8-A00B-99DB4963E1C3}" type="presParOf" srcId="{19A1F324-73EF-4248-A154-F6026E8E657F}" destId="{1FFAEB7B-250E-49B3-9825-81A4CF685939}" srcOrd="1" destOrd="0" presId="urn:microsoft.com/office/officeart/2005/8/layout/orgChart1"/>
    <dgm:cxn modelId="{C77364E2-3F5B-4618-A8B3-FDBB846BC560}" type="presParOf" srcId="{49132B79-60FB-427A-927A-5975DF033CBF}" destId="{66D0B469-D13B-49A0-876E-96869F204725}" srcOrd="1" destOrd="0" presId="urn:microsoft.com/office/officeart/2005/8/layout/orgChart1"/>
    <dgm:cxn modelId="{AFCF324C-744F-4A1A-97ED-33588D44FBC2}" type="presParOf" srcId="{49132B79-60FB-427A-927A-5975DF033CBF}" destId="{D29FDC1C-7B4E-4EE0-87CC-3608E078874B}" srcOrd="2" destOrd="0" presId="urn:microsoft.com/office/officeart/2005/8/layout/orgChart1"/>
    <dgm:cxn modelId="{0F1B628C-FC70-44A4-A22A-85C83FF4B4C6}" type="presParOf" srcId="{A86D672F-E88B-4508-B08D-BBE4208B4439}" destId="{167A4A87-FC96-4A40-8213-4E41E5F73B34}" srcOrd="4" destOrd="0" presId="urn:microsoft.com/office/officeart/2005/8/layout/orgChart1"/>
    <dgm:cxn modelId="{6925C892-2329-48BE-A95A-EBB6153DD0E4}" type="presParOf" srcId="{A86D672F-E88B-4508-B08D-BBE4208B4439}" destId="{20D057C0-3F92-4F8B-8FFB-776C1A44E0CB}" srcOrd="5" destOrd="0" presId="urn:microsoft.com/office/officeart/2005/8/layout/orgChart1"/>
    <dgm:cxn modelId="{60D90EF7-DB44-45FE-A11A-D9702BE32BBE}" type="presParOf" srcId="{20D057C0-3F92-4F8B-8FFB-776C1A44E0CB}" destId="{AED26E2E-760A-4E02-A6AB-E31F9740EBCB}" srcOrd="0" destOrd="0" presId="urn:microsoft.com/office/officeart/2005/8/layout/orgChart1"/>
    <dgm:cxn modelId="{DCEB22D3-021A-470B-9A34-6016992D2ADA}" type="presParOf" srcId="{AED26E2E-760A-4E02-A6AB-E31F9740EBCB}" destId="{D54CC16B-DD2A-45DC-AA36-F984352F9499}" srcOrd="0" destOrd="0" presId="urn:microsoft.com/office/officeart/2005/8/layout/orgChart1"/>
    <dgm:cxn modelId="{6D70CA56-DEA8-4FE1-8807-57893EDA1BCE}" type="presParOf" srcId="{AED26E2E-760A-4E02-A6AB-E31F9740EBCB}" destId="{8A39D46C-1888-4418-A39A-31D7F86D7167}" srcOrd="1" destOrd="0" presId="urn:microsoft.com/office/officeart/2005/8/layout/orgChart1"/>
    <dgm:cxn modelId="{A0CC3908-E0F3-4F28-9E27-6BDB4B0768B1}" type="presParOf" srcId="{20D057C0-3F92-4F8B-8FFB-776C1A44E0CB}" destId="{A51A4ADA-AD65-41B9-A9B8-660CAB4A439D}" srcOrd="1" destOrd="0" presId="urn:microsoft.com/office/officeart/2005/8/layout/orgChart1"/>
    <dgm:cxn modelId="{7E5A8090-4359-4A4D-8E5B-A4445AF1B51C}" type="presParOf" srcId="{20D057C0-3F92-4F8B-8FFB-776C1A44E0CB}" destId="{EF282EBE-1E69-46CD-9636-8C62CA13512B}" srcOrd="2" destOrd="0" presId="urn:microsoft.com/office/officeart/2005/8/layout/orgChart1"/>
    <dgm:cxn modelId="{8924C60E-939F-44DA-8D5A-E376B7AF02C1}" type="presParOf" srcId="{A86D672F-E88B-4508-B08D-BBE4208B4439}" destId="{0F24C911-F31C-48C3-BD1C-DD9B142F21E1}" srcOrd="6" destOrd="0" presId="urn:microsoft.com/office/officeart/2005/8/layout/orgChart1"/>
    <dgm:cxn modelId="{2405DF03-D40A-4E5B-93C8-2FF43AFB5DB8}" type="presParOf" srcId="{A86D672F-E88B-4508-B08D-BBE4208B4439}" destId="{4EE90356-9691-4671-BEC9-81A84EF9D979}" srcOrd="7" destOrd="0" presId="urn:microsoft.com/office/officeart/2005/8/layout/orgChart1"/>
    <dgm:cxn modelId="{D9ADCBC2-55EF-443B-B0B9-F74690398304}" type="presParOf" srcId="{4EE90356-9691-4671-BEC9-81A84EF9D979}" destId="{0E1D4895-3BFD-4006-B5F9-31D9D91E993F}" srcOrd="0" destOrd="0" presId="urn:microsoft.com/office/officeart/2005/8/layout/orgChart1"/>
    <dgm:cxn modelId="{D3266D22-5C08-461D-A803-F89D9175525A}" type="presParOf" srcId="{0E1D4895-3BFD-4006-B5F9-31D9D91E993F}" destId="{B12FFE9B-D396-4801-B840-B5FEB6251D67}" srcOrd="0" destOrd="0" presId="urn:microsoft.com/office/officeart/2005/8/layout/orgChart1"/>
    <dgm:cxn modelId="{B2C79BE9-5DDD-4EC3-8125-16AA350FA973}" type="presParOf" srcId="{0E1D4895-3BFD-4006-B5F9-31D9D91E993F}" destId="{085B940B-3EC7-455F-B4AD-0509F855B6F7}" srcOrd="1" destOrd="0" presId="urn:microsoft.com/office/officeart/2005/8/layout/orgChart1"/>
    <dgm:cxn modelId="{B5B736CF-5F93-4142-88D2-932B8B2A2F13}" type="presParOf" srcId="{4EE90356-9691-4671-BEC9-81A84EF9D979}" destId="{D7A616ED-2B37-4D2A-A4AE-19ABC145EF70}" srcOrd="1" destOrd="0" presId="urn:microsoft.com/office/officeart/2005/8/layout/orgChart1"/>
    <dgm:cxn modelId="{B2B38AC4-700B-4560-871F-C37EA1314012}" type="presParOf" srcId="{4EE90356-9691-4671-BEC9-81A84EF9D979}" destId="{FE1D86EF-60D7-4408-A11D-00D3E95C8F54}" srcOrd="2" destOrd="0" presId="urn:microsoft.com/office/officeart/2005/8/layout/orgChart1"/>
  </dgm:cxnLst>
  <dgm:bg/>
  <dgm:whole>
    <a:ln>
      <a:solidFill>
        <a:schemeClr val="bg1"/>
      </a:solidFill>
    </a:ln>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20821A-E282-4F37-AAB8-56779CA97107}">
      <dsp:nvSpPr>
        <dsp:cNvPr id="0" name=""/>
        <dsp:cNvSpPr/>
      </dsp:nvSpPr>
      <dsp:spPr>
        <a:xfrm>
          <a:off x="2554965" y="966380"/>
          <a:ext cx="202382" cy="886627"/>
        </a:xfrm>
        <a:custGeom>
          <a:avLst/>
          <a:gdLst/>
          <a:ahLst/>
          <a:cxnLst/>
          <a:rect l="0" t="0" r="0" b="0"/>
          <a:pathLst>
            <a:path>
              <a:moveTo>
                <a:pt x="0" y="0"/>
              </a:moveTo>
              <a:lnTo>
                <a:pt x="0" y="886627"/>
              </a:lnTo>
              <a:lnTo>
                <a:pt x="202382" y="88662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429A83-D1B3-4C47-B792-FF2F11A737DD}">
      <dsp:nvSpPr>
        <dsp:cNvPr id="0" name=""/>
        <dsp:cNvSpPr/>
      </dsp:nvSpPr>
      <dsp:spPr>
        <a:xfrm>
          <a:off x="2352583" y="966380"/>
          <a:ext cx="202382" cy="886627"/>
        </a:xfrm>
        <a:custGeom>
          <a:avLst/>
          <a:gdLst/>
          <a:ahLst/>
          <a:cxnLst/>
          <a:rect l="0" t="0" r="0" b="0"/>
          <a:pathLst>
            <a:path>
              <a:moveTo>
                <a:pt x="202382" y="0"/>
              </a:moveTo>
              <a:lnTo>
                <a:pt x="202382" y="886627"/>
              </a:lnTo>
              <a:lnTo>
                <a:pt x="0" y="88662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B08168-106A-4CFD-BA3B-DB9363D5D5F0}">
      <dsp:nvSpPr>
        <dsp:cNvPr id="0" name=""/>
        <dsp:cNvSpPr/>
      </dsp:nvSpPr>
      <dsp:spPr>
        <a:xfrm>
          <a:off x="2554965" y="3703362"/>
          <a:ext cx="202382" cy="886627"/>
        </a:xfrm>
        <a:custGeom>
          <a:avLst/>
          <a:gdLst/>
          <a:ahLst/>
          <a:cxnLst/>
          <a:rect l="0" t="0" r="0" b="0"/>
          <a:pathLst>
            <a:path>
              <a:moveTo>
                <a:pt x="0" y="0"/>
              </a:moveTo>
              <a:lnTo>
                <a:pt x="0" y="886627"/>
              </a:lnTo>
              <a:lnTo>
                <a:pt x="202382" y="88662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EE9F6B-2A3C-4B06-BC64-092269B50649}">
      <dsp:nvSpPr>
        <dsp:cNvPr id="0" name=""/>
        <dsp:cNvSpPr/>
      </dsp:nvSpPr>
      <dsp:spPr>
        <a:xfrm>
          <a:off x="2352583" y="3703362"/>
          <a:ext cx="202382" cy="886627"/>
        </a:xfrm>
        <a:custGeom>
          <a:avLst/>
          <a:gdLst/>
          <a:ahLst/>
          <a:cxnLst/>
          <a:rect l="0" t="0" r="0" b="0"/>
          <a:pathLst>
            <a:path>
              <a:moveTo>
                <a:pt x="202382" y="0"/>
              </a:moveTo>
              <a:lnTo>
                <a:pt x="202382" y="886627"/>
              </a:lnTo>
              <a:lnTo>
                <a:pt x="0" y="88662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701B8E-2F76-422A-AA0F-126CC8FC65C9}">
      <dsp:nvSpPr>
        <dsp:cNvPr id="0" name=""/>
        <dsp:cNvSpPr/>
      </dsp:nvSpPr>
      <dsp:spPr>
        <a:xfrm>
          <a:off x="2509245" y="966380"/>
          <a:ext cx="91440" cy="1773255"/>
        </a:xfrm>
        <a:custGeom>
          <a:avLst/>
          <a:gdLst/>
          <a:ahLst/>
          <a:cxnLst/>
          <a:rect l="0" t="0" r="0" b="0"/>
          <a:pathLst>
            <a:path>
              <a:moveTo>
                <a:pt x="45720" y="0"/>
              </a:moveTo>
              <a:lnTo>
                <a:pt x="45720" y="177325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69B114-5CB8-4802-B514-D6D6021151F5}">
      <dsp:nvSpPr>
        <dsp:cNvPr id="0" name=""/>
        <dsp:cNvSpPr/>
      </dsp:nvSpPr>
      <dsp:spPr>
        <a:xfrm>
          <a:off x="1591239" y="2654"/>
          <a:ext cx="1927452" cy="963726"/>
        </a:xfrm>
        <a:prstGeom prst="rect">
          <a:avLst/>
        </a:prstGeom>
        <a:solidFill>
          <a:schemeClr val="accent6">
            <a:lumMod val="60000"/>
            <a:lumOff val="40000"/>
          </a:schemeClr>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Emergency Services District (ESD)</a:t>
          </a:r>
          <a:endParaRPr lang="en-US" sz="2200" kern="1200" dirty="0"/>
        </a:p>
      </dsp:txBody>
      <dsp:txXfrm>
        <a:off x="1591239" y="2654"/>
        <a:ext cx="1927452" cy="963726"/>
      </dsp:txXfrm>
    </dsp:sp>
    <dsp:sp modelId="{9027644F-F312-4432-B009-FACFAC231561}">
      <dsp:nvSpPr>
        <dsp:cNvPr id="0" name=""/>
        <dsp:cNvSpPr/>
      </dsp:nvSpPr>
      <dsp:spPr>
        <a:xfrm>
          <a:off x="1591239" y="2739636"/>
          <a:ext cx="1927452" cy="963726"/>
        </a:xfrm>
        <a:prstGeom prst="rect">
          <a:avLst/>
        </a:prstGeom>
        <a:solidFill>
          <a:schemeClr val="tx2">
            <a:lumMod val="60000"/>
            <a:lumOff val="40000"/>
          </a:schemeClr>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Johnson Fire Department</a:t>
          </a:r>
          <a:endParaRPr lang="en-US" sz="2200" kern="1200" dirty="0"/>
        </a:p>
      </dsp:txBody>
      <dsp:txXfrm>
        <a:off x="1591239" y="2739636"/>
        <a:ext cx="1927452" cy="963726"/>
      </dsp:txXfrm>
    </dsp:sp>
    <dsp:sp modelId="{E336D2E1-FA8C-4674-8E80-43328AD4659A}">
      <dsp:nvSpPr>
        <dsp:cNvPr id="0" name=""/>
        <dsp:cNvSpPr/>
      </dsp:nvSpPr>
      <dsp:spPr>
        <a:xfrm>
          <a:off x="425131" y="4108127"/>
          <a:ext cx="1927452" cy="963726"/>
        </a:xfrm>
        <a:prstGeom prst="rect">
          <a:avLst/>
        </a:prstGeom>
        <a:solidFill>
          <a:schemeClr val="tx2">
            <a:lumMod val="60000"/>
            <a:lumOff val="40000"/>
          </a:schemeClr>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FT &amp; PT employees</a:t>
          </a:r>
          <a:endParaRPr lang="en-US" sz="2200" kern="1200" dirty="0"/>
        </a:p>
      </dsp:txBody>
      <dsp:txXfrm>
        <a:off x="425131" y="4108127"/>
        <a:ext cx="1927452" cy="963726"/>
      </dsp:txXfrm>
    </dsp:sp>
    <dsp:sp modelId="{AE4BBDB6-CF44-497F-AE82-D54085AC211D}">
      <dsp:nvSpPr>
        <dsp:cNvPr id="0" name=""/>
        <dsp:cNvSpPr/>
      </dsp:nvSpPr>
      <dsp:spPr>
        <a:xfrm>
          <a:off x="2757347" y="4108127"/>
          <a:ext cx="1927452" cy="963726"/>
        </a:xfrm>
        <a:prstGeom prst="rect">
          <a:avLst/>
        </a:prstGeom>
        <a:solidFill>
          <a:schemeClr val="tx2">
            <a:lumMod val="60000"/>
            <a:lumOff val="40000"/>
          </a:schemeClr>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Volunteer personnel</a:t>
          </a:r>
          <a:endParaRPr lang="en-US" sz="2200" kern="1200" dirty="0"/>
        </a:p>
      </dsp:txBody>
      <dsp:txXfrm>
        <a:off x="2757347" y="4108127"/>
        <a:ext cx="1927452" cy="963726"/>
      </dsp:txXfrm>
    </dsp:sp>
    <dsp:sp modelId="{237EF6D1-37A5-4B92-851E-CDE6714B45E9}">
      <dsp:nvSpPr>
        <dsp:cNvPr id="0" name=""/>
        <dsp:cNvSpPr/>
      </dsp:nvSpPr>
      <dsp:spPr>
        <a:xfrm>
          <a:off x="425131" y="1371145"/>
          <a:ext cx="1927452" cy="963726"/>
        </a:xfrm>
        <a:prstGeom prst="rect">
          <a:avLst/>
        </a:prstGeom>
        <a:solidFill>
          <a:schemeClr val="accent6">
            <a:lumMod val="60000"/>
            <a:lumOff val="40000"/>
          </a:schemeClr>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Legal taxing entity i.e. Government</a:t>
          </a:r>
          <a:endParaRPr lang="en-US" sz="2200" kern="1200" dirty="0"/>
        </a:p>
      </dsp:txBody>
      <dsp:txXfrm>
        <a:off x="425131" y="1371145"/>
        <a:ext cx="1927452" cy="963726"/>
      </dsp:txXfrm>
    </dsp:sp>
    <dsp:sp modelId="{3DBA0192-59C6-4824-80F7-239566F628B1}">
      <dsp:nvSpPr>
        <dsp:cNvPr id="0" name=""/>
        <dsp:cNvSpPr/>
      </dsp:nvSpPr>
      <dsp:spPr>
        <a:xfrm>
          <a:off x="2757347" y="1371145"/>
          <a:ext cx="1927452" cy="963726"/>
        </a:xfrm>
        <a:prstGeom prst="rect">
          <a:avLst/>
        </a:prstGeom>
        <a:solidFill>
          <a:schemeClr val="accent6">
            <a:lumMod val="60000"/>
            <a:lumOff val="40000"/>
          </a:schemeClr>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Responsible for specific geographic area</a:t>
          </a:r>
          <a:endParaRPr lang="en-US" sz="2200" kern="1200" dirty="0"/>
        </a:p>
      </dsp:txBody>
      <dsp:txXfrm>
        <a:off x="2757347" y="1371145"/>
        <a:ext cx="1927452" cy="9637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24C911-F31C-48C3-BD1C-DD9B142F21E1}">
      <dsp:nvSpPr>
        <dsp:cNvPr id="0" name=""/>
        <dsp:cNvSpPr/>
      </dsp:nvSpPr>
      <dsp:spPr>
        <a:xfrm>
          <a:off x="2186940" y="1627292"/>
          <a:ext cx="207708" cy="2314467"/>
        </a:xfrm>
        <a:custGeom>
          <a:avLst/>
          <a:gdLst/>
          <a:ahLst/>
          <a:cxnLst/>
          <a:rect l="0" t="0" r="0" b="0"/>
          <a:pathLst>
            <a:path>
              <a:moveTo>
                <a:pt x="0" y="0"/>
              </a:moveTo>
              <a:lnTo>
                <a:pt x="0" y="2314467"/>
              </a:lnTo>
              <a:lnTo>
                <a:pt x="207708" y="231446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7A4A87-FC96-4A40-8213-4E41E5F73B34}">
      <dsp:nvSpPr>
        <dsp:cNvPr id="0" name=""/>
        <dsp:cNvSpPr/>
      </dsp:nvSpPr>
      <dsp:spPr>
        <a:xfrm>
          <a:off x="1979231" y="1627292"/>
          <a:ext cx="207708" cy="2314467"/>
        </a:xfrm>
        <a:custGeom>
          <a:avLst/>
          <a:gdLst/>
          <a:ahLst/>
          <a:cxnLst/>
          <a:rect l="0" t="0" r="0" b="0"/>
          <a:pathLst>
            <a:path>
              <a:moveTo>
                <a:pt x="207708" y="0"/>
              </a:moveTo>
              <a:lnTo>
                <a:pt x="207708" y="2314467"/>
              </a:lnTo>
              <a:lnTo>
                <a:pt x="0" y="231446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20821A-E282-4F37-AAB8-56779CA97107}">
      <dsp:nvSpPr>
        <dsp:cNvPr id="0" name=""/>
        <dsp:cNvSpPr/>
      </dsp:nvSpPr>
      <dsp:spPr>
        <a:xfrm>
          <a:off x="2186940" y="1627292"/>
          <a:ext cx="207708" cy="909961"/>
        </a:xfrm>
        <a:custGeom>
          <a:avLst/>
          <a:gdLst/>
          <a:ahLst/>
          <a:cxnLst/>
          <a:rect l="0" t="0" r="0" b="0"/>
          <a:pathLst>
            <a:path>
              <a:moveTo>
                <a:pt x="0" y="0"/>
              </a:moveTo>
              <a:lnTo>
                <a:pt x="0" y="909961"/>
              </a:lnTo>
              <a:lnTo>
                <a:pt x="207708" y="90996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429A83-D1B3-4C47-B792-FF2F11A737DD}">
      <dsp:nvSpPr>
        <dsp:cNvPr id="0" name=""/>
        <dsp:cNvSpPr/>
      </dsp:nvSpPr>
      <dsp:spPr>
        <a:xfrm>
          <a:off x="1979231" y="1627292"/>
          <a:ext cx="207708" cy="909961"/>
        </a:xfrm>
        <a:custGeom>
          <a:avLst/>
          <a:gdLst/>
          <a:ahLst/>
          <a:cxnLst/>
          <a:rect l="0" t="0" r="0" b="0"/>
          <a:pathLst>
            <a:path>
              <a:moveTo>
                <a:pt x="207708" y="0"/>
              </a:moveTo>
              <a:lnTo>
                <a:pt x="207708" y="909961"/>
              </a:lnTo>
              <a:lnTo>
                <a:pt x="0" y="90996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69B114-5CB8-4802-B514-D6D6021151F5}">
      <dsp:nvSpPr>
        <dsp:cNvPr id="0" name=""/>
        <dsp:cNvSpPr/>
      </dsp:nvSpPr>
      <dsp:spPr>
        <a:xfrm>
          <a:off x="1197851" y="638204"/>
          <a:ext cx="1978176" cy="989088"/>
        </a:xfrm>
        <a:prstGeom prst="rect">
          <a:avLst/>
        </a:prstGeom>
        <a:solidFill>
          <a:schemeClr val="accent6">
            <a:lumMod val="60000"/>
            <a:lumOff val="40000"/>
          </a:schemeClr>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Emergency Services District (ESD)</a:t>
          </a:r>
          <a:endParaRPr lang="en-US" sz="2200" kern="1200" dirty="0"/>
        </a:p>
      </dsp:txBody>
      <dsp:txXfrm>
        <a:off x="1197851" y="638204"/>
        <a:ext cx="1978176" cy="989088"/>
      </dsp:txXfrm>
    </dsp:sp>
    <dsp:sp modelId="{237EF6D1-37A5-4B92-851E-CDE6714B45E9}">
      <dsp:nvSpPr>
        <dsp:cNvPr id="0" name=""/>
        <dsp:cNvSpPr/>
      </dsp:nvSpPr>
      <dsp:spPr>
        <a:xfrm>
          <a:off x="1054" y="2042709"/>
          <a:ext cx="1978176" cy="989088"/>
        </a:xfrm>
        <a:prstGeom prst="rect">
          <a:avLst/>
        </a:prstGeom>
        <a:solidFill>
          <a:schemeClr val="accent6">
            <a:lumMod val="60000"/>
            <a:lumOff val="40000"/>
          </a:schemeClr>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Legal </a:t>
          </a:r>
          <a:r>
            <a:rPr lang="en-US" sz="2200" kern="1200" dirty="0" smtClean="0"/>
            <a:t>taxing </a:t>
          </a:r>
          <a:r>
            <a:rPr lang="en-US" sz="2200" kern="1200" dirty="0" smtClean="0"/>
            <a:t>entity i.e. Government</a:t>
          </a:r>
          <a:endParaRPr lang="en-US" sz="2200" kern="1200" dirty="0"/>
        </a:p>
      </dsp:txBody>
      <dsp:txXfrm>
        <a:off x="1054" y="2042709"/>
        <a:ext cx="1978176" cy="989088"/>
      </dsp:txXfrm>
    </dsp:sp>
    <dsp:sp modelId="{3DBA0192-59C6-4824-80F7-239566F628B1}">
      <dsp:nvSpPr>
        <dsp:cNvPr id="0" name=""/>
        <dsp:cNvSpPr/>
      </dsp:nvSpPr>
      <dsp:spPr>
        <a:xfrm>
          <a:off x="2394648" y="2042709"/>
          <a:ext cx="1978176" cy="989088"/>
        </a:xfrm>
        <a:prstGeom prst="rect">
          <a:avLst/>
        </a:prstGeom>
        <a:solidFill>
          <a:schemeClr val="accent6">
            <a:lumMod val="60000"/>
            <a:lumOff val="40000"/>
          </a:schemeClr>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Responsible for specific geographic area</a:t>
          </a:r>
          <a:endParaRPr lang="en-US" sz="2200" kern="1200" dirty="0"/>
        </a:p>
      </dsp:txBody>
      <dsp:txXfrm>
        <a:off x="2394648" y="2042709"/>
        <a:ext cx="1978176" cy="989088"/>
      </dsp:txXfrm>
    </dsp:sp>
    <dsp:sp modelId="{D54CC16B-DD2A-45DC-AA36-F984352F9499}">
      <dsp:nvSpPr>
        <dsp:cNvPr id="0" name=""/>
        <dsp:cNvSpPr/>
      </dsp:nvSpPr>
      <dsp:spPr>
        <a:xfrm>
          <a:off x="1054" y="3447215"/>
          <a:ext cx="1978176" cy="989088"/>
        </a:xfrm>
        <a:prstGeom prst="rect">
          <a:avLst/>
        </a:prstGeom>
        <a:solidFill>
          <a:schemeClr val="accent1">
            <a:hueOff val="0"/>
            <a:satOff val="0"/>
            <a:lumOff val="0"/>
            <a:alphaOff val="0"/>
          </a:schemeClr>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FT &amp; PT employees</a:t>
          </a:r>
          <a:endParaRPr lang="en-US" sz="2200" kern="1200" dirty="0"/>
        </a:p>
      </dsp:txBody>
      <dsp:txXfrm>
        <a:off x="1054" y="3447215"/>
        <a:ext cx="1978176" cy="989088"/>
      </dsp:txXfrm>
    </dsp:sp>
    <dsp:sp modelId="{B12FFE9B-D396-4801-B840-B5FEB6251D67}">
      <dsp:nvSpPr>
        <dsp:cNvPr id="0" name=""/>
        <dsp:cNvSpPr/>
      </dsp:nvSpPr>
      <dsp:spPr>
        <a:xfrm>
          <a:off x="2394648" y="3447215"/>
          <a:ext cx="1978176" cy="989088"/>
        </a:xfrm>
        <a:prstGeom prst="rect">
          <a:avLst/>
        </a:prstGeom>
        <a:solidFill>
          <a:schemeClr val="accent1">
            <a:hueOff val="0"/>
            <a:satOff val="0"/>
            <a:lumOff val="0"/>
            <a:alphaOff val="0"/>
          </a:schemeClr>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Volunteer personnel</a:t>
          </a:r>
          <a:endParaRPr lang="en-US" sz="2200" kern="1200" dirty="0"/>
        </a:p>
      </dsp:txBody>
      <dsp:txXfrm>
        <a:off x="2394648" y="3447215"/>
        <a:ext cx="1978176" cy="98908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96DFF08F-DC6B-4601-B491-B0F83F6DD2DA}" type="datetimeFigureOut">
              <a:rPr lang="en-US" dirty="0"/>
              <a:pPr/>
              <a:t>1/26/2019</a:t>
            </a:fld>
            <a:endParaRPr lang="en-US" dirty="0"/>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4FAB73BC-B049-4115-A692-8D63A059BFB8}" type="slidenum">
              <a:rPr lang="en-US" dirty="0"/>
              <a:pPr/>
              <a:t>‹#›</a:t>
            </a:fld>
            <a:endParaRPr lang="en-US" dirty="0"/>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1/26/2019</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9781"/>
            <a:ext cx="9966960" cy="2926080"/>
          </a:xfrm>
        </p:spPr>
        <p:txBody>
          <a:bodyPr/>
          <a:lstStyle/>
          <a:p>
            <a:r>
              <a:rPr lang="en-US" dirty="0" smtClean="0"/>
              <a:t>Combination fire departments</a:t>
            </a:r>
            <a:endParaRPr lang="en-US" dirty="0"/>
          </a:p>
        </p:txBody>
      </p:sp>
      <p:sp>
        <p:nvSpPr>
          <p:cNvPr id="3" name="Subtitle 2"/>
          <p:cNvSpPr>
            <a:spLocks noGrp="1"/>
          </p:cNvSpPr>
          <p:nvPr>
            <p:ph type="subTitle" idx="1"/>
          </p:nvPr>
        </p:nvSpPr>
        <p:spPr>
          <a:xfrm>
            <a:off x="1709530" y="4466920"/>
            <a:ext cx="8767860" cy="1388165"/>
          </a:xfrm>
        </p:spPr>
        <p:txBody>
          <a:bodyPr/>
          <a:lstStyle/>
          <a:p>
            <a:r>
              <a:rPr lang="en-US" dirty="0" smtClean="0"/>
              <a:t>Lawrence Di Camillo</a:t>
            </a:r>
          </a:p>
          <a:p>
            <a:r>
              <a:rPr lang="en-US" dirty="0" smtClean="0"/>
              <a:t>Fire Chief</a:t>
            </a:r>
          </a:p>
          <a:p>
            <a:r>
              <a:rPr lang="en-US" dirty="0" smtClean="0"/>
              <a:t>City of Stafford Fire Department</a:t>
            </a:r>
            <a:endParaRPr lang="en-US" dirty="0"/>
          </a:p>
        </p:txBody>
      </p:sp>
      <p:pic>
        <p:nvPicPr>
          <p:cNvPr id="5" name="Picture 4"/>
          <p:cNvPicPr>
            <a:picLocks noChangeAspect="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1109980" y="4028301"/>
            <a:ext cx="2078535" cy="2265405"/>
          </a:xfrm>
          <a:prstGeom prst="rect">
            <a:avLst/>
          </a:prstGeom>
        </p:spPr>
      </p:pic>
      <p:pic>
        <p:nvPicPr>
          <p:cNvPr id="6" name="Picture 5"/>
          <p:cNvPicPr>
            <a:picLocks noChangeAspect="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8998405" y="4028302"/>
            <a:ext cx="2078535" cy="2265405"/>
          </a:xfrm>
          <a:prstGeom prst="rect">
            <a:avLst/>
          </a:prstGeom>
        </p:spPr>
      </p:pic>
    </p:spTree>
    <p:extLst>
      <p:ext uri="{BB962C8B-B14F-4D97-AF65-F5344CB8AC3E}">
        <p14:creationId xmlns:p14="http://schemas.microsoft.com/office/powerpoint/2010/main" val="609467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5416" y="1095633"/>
            <a:ext cx="11392930" cy="5387546"/>
          </a:xfrm>
        </p:spPr>
        <p:txBody>
          <a:bodyPr>
            <a:normAutofit/>
          </a:bodyPr>
          <a:lstStyle/>
          <a:p>
            <a:pPr algn="just"/>
            <a:endParaRPr lang="en-US" dirty="0"/>
          </a:p>
          <a:p>
            <a:pPr lvl="1"/>
            <a:endParaRPr lang="en-US" dirty="0" smtClean="0"/>
          </a:p>
          <a:p>
            <a:endParaRPr lang="en-US" dirty="0"/>
          </a:p>
        </p:txBody>
      </p:sp>
      <p:sp>
        <p:nvSpPr>
          <p:cNvPr id="7" name="Content Placeholder 4"/>
          <p:cNvSpPr txBox="1">
            <a:spLocks/>
          </p:cNvSpPr>
          <p:nvPr/>
        </p:nvSpPr>
        <p:spPr>
          <a:xfrm>
            <a:off x="1143000" y="4469027"/>
            <a:ext cx="4754880" cy="2388973"/>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Font typeface="Corbel" pitchFamily="34" charset="0"/>
              <a:buNone/>
            </a:pPr>
            <a:endParaRPr lang="en-US" dirty="0" smtClean="0"/>
          </a:p>
        </p:txBody>
      </p:sp>
      <p:sp>
        <p:nvSpPr>
          <p:cNvPr id="8" name="Content Placeholder 4"/>
          <p:cNvSpPr txBox="1">
            <a:spLocks/>
          </p:cNvSpPr>
          <p:nvPr/>
        </p:nvSpPr>
        <p:spPr>
          <a:xfrm>
            <a:off x="6263639" y="4469027"/>
            <a:ext cx="4849203" cy="2388973"/>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Font typeface="Corbel" pitchFamily="34" charset="0"/>
              <a:buNone/>
            </a:pPr>
            <a:endParaRPr lang="en-US" dirty="0" smtClean="0"/>
          </a:p>
        </p:txBody>
      </p:sp>
      <p:sp>
        <p:nvSpPr>
          <p:cNvPr id="3" name="TextBox 2"/>
          <p:cNvSpPr txBox="1"/>
          <p:nvPr/>
        </p:nvSpPr>
        <p:spPr>
          <a:xfrm>
            <a:off x="1812324" y="954532"/>
            <a:ext cx="8559114" cy="4708981"/>
          </a:xfrm>
          <a:prstGeom prst="rect">
            <a:avLst/>
          </a:prstGeom>
          <a:noFill/>
        </p:spPr>
        <p:txBody>
          <a:bodyPr wrap="square" rtlCol="0">
            <a:spAutoFit/>
          </a:bodyPr>
          <a:lstStyle/>
          <a:p>
            <a:pPr algn="ctr"/>
            <a:r>
              <a:rPr lang="en-US" sz="30000" dirty="0" smtClean="0">
                <a:solidFill>
                  <a:schemeClr val="accent4">
                    <a:lumMod val="75000"/>
                  </a:schemeClr>
                </a:solidFill>
              </a:rPr>
              <a:t>?</a:t>
            </a:r>
            <a:endParaRPr lang="en-US" sz="30000" dirty="0">
              <a:solidFill>
                <a:schemeClr val="accent4">
                  <a:lumMod val="75000"/>
                </a:schemeClr>
              </a:solidFill>
            </a:endParaRPr>
          </a:p>
        </p:txBody>
      </p:sp>
    </p:spTree>
    <p:extLst>
      <p:ext uri="{BB962C8B-B14F-4D97-AF65-F5344CB8AC3E}">
        <p14:creationId xmlns:p14="http://schemas.microsoft.com/office/powerpoint/2010/main" val="617385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3654" y="403655"/>
            <a:ext cx="10614866" cy="527222"/>
          </a:xfrm>
        </p:spPr>
        <p:txBody>
          <a:bodyPr>
            <a:normAutofit fontScale="90000"/>
          </a:bodyPr>
          <a:lstStyle/>
          <a:p>
            <a:r>
              <a:rPr lang="en-US" b="1" dirty="0" smtClean="0"/>
              <a:t>The Puzzle Pieces</a:t>
            </a:r>
            <a:endParaRPr lang="en-US" b="1" dirty="0"/>
          </a:p>
        </p:txBody>
      </p:sp>
      <p:sp>
        <p:nvSpPr>
          <p:cNvPr id="5" name="Content Placeholder 4"/>
          <p:cNvSpPr>
            <a:spLocks noGrp="1"/>
          </p:cNvSpPr>
          <p:nvPr>
            <p:ph sz="half" idx="1"/>
          </p:nvPr>
        </p:nvSpPr>
        <p:spPr>
          <a:xfrm>
            <a:off x="897922" y="1147118"/>
            <a:ext cx="4885039" cy="2428102"/>
          </a:xfrm>
          <a:solidFill>
            <a:schemeClr val="accent6">
              <a:lumMod val="20000"/>
              <a:lumOff val="80000"/>
            </a:schemeClr>
          </a:solidFill>
          <a:ln>
            <a:solidFill>
              <a:schemeClr val="tx1"/>
            </a:solidFill>
          </a:ln>
        </p:spPr>
        <p:txBody>
          <a:bodyPr/>
          <a:lstStyle/>
          <a:p>
            <a:pPr marL="45720" indent="0" algn="just">
              <a:buNone/>
            </a:pPr>
            <a:r>
              <a:rPr lang="en-US" sz="2400" b="1" dirty="0" smtClean="0"/>
              <a:t>Types</a:t>
            </a:r>
          </a:p>
          <a:p>
            <a:pPr algn="just"/>
            <a:r>
              <a:rPr lang="en-US" sz="2000" dirty="0" smtClean="0"/>
              <a:t>Career</a:t>
            </a:r>
          </a:p>
          <a:p>
            <a:pPr algn="just"/>
            <a:r>
              <a:rPr lang="en-US" sz="2000" dirty="0" smtClean="0"/>
              <a:t>Combination</a:t>
            </a:r>
          </a:p>
          <a:p>
            <a:pPr algn="just"/>
            <a:r>
              <a:rPr lang="en-US" sz="2000" dirty="0" smtClean="0"/>
              <a:t>Volunteer</a:t>
            </a:r>
          </a:p>
          <a:p>
            <a:pPr algn="just"/>
            <a:r>
              <a:rPr lang="en-US" sz="2000" dirty="0" smtClean="0"/>
              <a:t>Industrial</a:t>
            </a:r>
            <a:endParaRPr lang="en-US" sz="2000" dirty="0"/>
          </a:p>
        </p:txBody>
      </p:sp>
      <p:sp>
        <p:nvSpPr>
          <p:cNvPr id="6" name="Content Placeholder 5"/>
          <p:cNvSpPr>
            <a:spLocks noGrp="1"/>
          </p:cNvSpPr>
          <p:nvPr>
            <p:ph sz="half" idx="2"/>
          </p:nvPr>
        </p:nvSpPr>
        <p:spPr>
          <a:xfrm>
            <a:off x="6263638" y="1147118"/>
            <a:ext cx="4849203" cy="2428104"/>
          </a:xfrm>
          <a:solidFill>
            <a:schemeClr val="accent5">
              <a:lumMod val="20000"/>
              <a:lumOff val="80000"/>
            </a:schemeClr>
          </a:solidFill>
          <a:ln>
            <a:solidFill>
              <a:schemeClr val="tx1"/>
            </a:solidFill>
          </a:ln>
        </p:spPr>
        <p:txBody>
          <a:bodyPr/>
          <a:lstStyle/>
          <a:p>
            <a:pPr marL="45720" indent="0" algn="just">
              <a:buNone/>
            </a:pPr>
            <a:r>
              <a:rPr lang="en-US" sz="2400" b="1" dirty="0" smtClean="0"/>
              <a:t>Funding </a:t>
            </a:r>
            <a:r>
              <a:rPr lang="en-US" sz="2400" b="1" dirty="0" smtClean="0"/>
              <a:t>Mechanisms</a:t>
            </a:r>
            <a:endParaRPr lang="en-US" sz="2400" b="1" dirty="0" smtClean="0"/>
          </a:p>
          <a:p>
            <a:pPr algn="just"/>
            <a:r>
              <a:rPr lang="en-US" sz="2000" dirty="0" smtClean="0"/>
              <a:t>Municipal government</a:t>
            </a:r>
          </a:p>
          <a:p>
            <a:pPr algn="just"/>
            <a:r>
              <a:rPr lang="en-US" sz="2000" dirty="0" smtClean="0"/>
              <a:t>Emergency Services District (ESD)</a:t>
            </a:r>
          </a:p>
          <a:p>
            <a:pPr algn="just"/>
            <a:r>
              <a:rPr lang="en-US" sz="2000" dirty="0" smtClean="0"/>
              <a:t>Contract agreement</a:t>
            </a:r>
          </a:p>
          <a:p>
            <a:pPr algn="just"/>
            <a:r>
              <a:rPr lang="en-US" sz="2000" dirty="0" smtClean="0"/>
              <a:t>Donations</a:t>
            </a:r>
            <a:endParaRPr lang="en-US" sz="2000" dirty="0"/>
          </a:p>
        </p:txBody>
      </p:sp>
      <p:sp>
        <p:nvSpPr>
          <p:cNvPr id="7" name="Content Placeholder 4"/>
          <p:cNvSpPr txBox="1">
            <a:spLocks/>
          </p:cNvSpPr>
          <p:nvPr/>
        </p:nvSpPr>
        <p:spPr>
          <a:xfrm>
            <a:off x="897923" y="3947980"/>
            <a:ext cx="4885038" cy="2261287"/>
          </a:xfrm>
          <a:prstGeom prst="rect">
            <a:avLst/>
          </a:prstGeom>
          <a:solidFill>
            <a:schemeClr val="accent4">
              <a:lumMod val="20000"/>
              <a:lumOff val="80000"/>
            </a:schemeClr>
          </a:solidFill>
          <a:ln>
            <a:solidFill>
              <a:schemeClr val="tx1"/>
            </a:solidFill>
          </a:ln>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just">
              <a:buFont typeface="Corbel" pitchFamily="34" charset="0"/>
              <a:buNone/>
            </a:pPr>
            <a:r>
              <a:rPr lang="en-US" sz="2400" b="1" dirty="0" smtClean="0"/>
              <a:t>Organizational Structure</a:t>
            </a:r>
            <a:endParaRPr lang="en-US" sz="2400" b="1" dirty="0" smtClean="0"/>
          </a:p>
          <a:p>
            <a:pPr algn="just"/>
            <a:r>
              <a:rPr lang="en-US" sz="2000" dirty="0" smtClean="0"/>
              <a:t>Municipal</a:t>
            </a:r>
          </a:p>
          <a:p>
            <a:pPr algn="just"/>
            <a:r>
              <a:rPr lang="en-US" sz="2000" dirty="0" smtClean="0"/>
              <a:t>Private</a:t>
            </a:r>
          </a:p>
        </p:txBody>
      </p:sp>
      <p:sp>
        <p:nvSpPr>
          <p:cNvPr id="8" name="Content Placeholder 4"/>
          <p:cNvSpPr txBox="1">
            <a:spLocks/>
          </p:cNvSpPr>
          <p:nvPr/>
        </p:nvSpPr>
        <p:spPr>
          <a:xfrm>
            <a:off x="6263638" y="3947980"/>
            <a:ext cx="4849203" cy="2261287"/>
          </a:xfrm>
          <a:prstGeom prst="rect">
            <a:avLst/>
          </a:prstGeom>
          <a:solidFill>
            <a:schemeClr val="accent3">
              <a:lumMod val="20000"/>
              <a:lumOff val="80000"/>
            </a:schemeClr>
          </a:solidFill>
          <a:ln>
            <a:solidFill>
              <a:schemeClr val="tx1"/>
            </a:solidFill>
          </a:ln>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just">
              <a:buFont typeface="Corbel" pitchFamily="34" charset="0"/>
              <a:buNone/>
            </a:pPr>
            <a:r>
              <a:rPr lang="en-US" sz="2400" b="1" dirty="0" smtClean="0"/>
              <a:t>Regulatory &amp; Standards</a:t>
            </a:r>
          </a:p>
          <a:p>
            <a:pPr algn="just"/>
            <a:r>
              <a:rPr lang="en-US" sz="2000" dirty="0" smtClean="0"/>
              <a:t>Texas Commission on Fire Protection</a:t>
            </a:r>
          </a:p>
          <a:p>
            <a:pPr algn="just"/>
            <a:r>
              <a:rPr lang="en-US" sz="2000" dirty="0" smtClean="0"/>
              <a:t>State Fireman's &amp; Fire Marshals Assoc.</a:t>
            </a:r>
          </a:p>
          <a:p>
            <a:pPr algn="just"/>
            <a:r>
              <a:rPr lang="en-US" sz="2000" dirty="0" smtClean="0"/>
              <a:t>National Fire Protection Assoc.</a:t>
            </a:r>
            <a:endParaRPr lang="en-US" sz="2000" dirty="0" smtClean="0"/>
          </a:p>
          <a:p>
            <a:pPr algn="just"/>
            <a:r>
              <a:rPr lang="en-US" sz="2000" dirty="0" smtClean="0"/>
              <a:t>Fair Labor Standards Act</a:t>
            </a:r>
            <a:endParaRPr lang="en-US" sz="2000" dirty="0" smtClean="0"/>
          </a:p>
        </p:txBody>
      </p:sp>
    </p:spTree>
    <p:extLst>
      <p:ext uri="{BB962C8B-B14F-4D97-AF65-F5344CB8AC3E}">
        <p14:creationId xmlns:p14="http://schemas.microsoft.com/office/powerpoint/2010/main" val="363508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bg/>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bg/>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txEl>
                                              <p:pRg st="1" end="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
                                            <p:bg/>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
                                            <p:txEl>
                                              <p:pRg st="1" end="1"/>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
                                            <p:txEl>
                                              <p:pRg st="2" end="2"/>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
                                            <p:txEl>
                                              <p:pRg st="3" end="3"/>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6" grpId="0" build="allAtOnce" animBg="1"/>
      <p:bldP spid="7" grpId="0" build="allAtOnce" animBg="1"/>
      <p:bldP spid="8"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416" y="405907"/>
            <a:ext cx="10620455" cy="523661"/>
          </a:xfrm>
        </p:spPr>
        <p:txBody>
          <a:bodyPr>
            <a:normAutofit fontScale="90000"/>
          </a:bodyPr>
          <a:lstStyle/>
          <a:p>
            <a:r>
              <a:rPr lang="en-US" b="1" dirty="0" smtClean="0"/>
              <a:t>Regulations &amp; Standards</a:t>
            </a:r>
            <a:endParaRPr lang="en-US" b="1" dirty="0"/>
          </a:p>
        </p:txBody>
      </p:sp>
      <p:sp>
        <p:nvSpPr>
          <p:cNvPr id="5" name="Content Placeholder 4"/>
          <p:cNvSpPr>
            <a:spLocks noGrp="1"/>
          </p:cNvSpPr>
          <p:nvPr>
            <p:ph idx="1"/>
          </p:nvPr>
        </p:nvSpPr>
        <p:spPr>
          <a:xfrm>
            <a:off x="395416" y="1095633"/>
            <a:ext cx="11392930" cy="5387546"/>
          </a:xfrm>
        </p:spPr>
        <p:txBody>
          <a:bodyPr>
            <a:normAutofit fontScale="92500" lnSpcReduction="20000"/>
          </a:bodyPr>
          <a:lstStyle/>
          <a:p>
            <a:pPr algn="just"/>
            <a:r>
              <a:rPr lang="en-US" sz="2400" b="1" dirty="0" smtClean="0"/>
              <a:t>Texas </a:t>
            </a:r>
            <a:r>
              <a:rPr lang="en-US" sz="2400" b="1" dirty="0" smtClean="0"/>
              <a:t>Commission on Fire Protection (TCFP</a:t>
            </a:r>
            <a:r>
              <a:rPr lang="en-US" sz="2400" b="1" dirty="0" smtClean="0"/>
              <a:t>)</a:t>
            </a:r>
            <a:endParaRPr lang="en-US" sz="900" b="1" dirty="0" smtClean="0"/>
          </a:p>
          <a:p>
            <a:pPr lvl="1" algn="just"/>
            <a:r>
              <a:rPr lang="en-US" dirty="0" smtClean="0"/>
              <a:t>State regulatory agency equivalent to TCOLE for regulated fire departments (paid)</a:t>
            </a:r>
          </a:p>
          <a:p>
            <a:pPr lvl="1" algn="just"/>
            <a:r>
              <a:rPr lang="en-US" dirty="0" smtClean="0"/>
              <a:t>Authority to asses fines and close fire department operations</a:t>
            </a:r>
          </a:p>
          <a:p>
            <a:pPr lvl="1" algn="just"/>
            <a:r>
              <a:rPr lang="en-US" dirty="0" smtClean="0"/>
              <a:t>Conducts bi-annual inspections of regulated fire departments</a:t>
            </a:r>
          </a:p>
          <a:p>
            <a:pPr lvl="1" algn="just"/>
            <a:r>
              <a:rPr lang="en-US" dirty="0" smtClean="0"/>
              <a:t>Can adopt NFPA standards as rules which regulated departments must comply with</a:t>
            </a:r>
          </a:p>
          <a:p>
            <a:pPr marL="274320" lvl="1" indent="0" algn="just">
              <a:buNone/>
            </a:pPr>
            <a:endParaRPr lang="en-US" sz="600" dirty="0" smtClean="0"/>
          </a:p>
          <a:p>
            <a:pPr marL="274320" lvl="1" indent="0" algn="just">
              <a:buNone/>
            </a:pPr>
            <a:r>
              <a:rPr lang="en-US" sz="1600" b="1" i="1" dirty="0" smtClean="0"/>
              <a:t>NFPA 1971   Protective </a:t>
            </a:r>
            <a:r>
              <a:rPr lang="en-US" sz="1600" b="1" i="1" dirty="0"/>
              <a:t>Ensembles For Structural Fire Fighting and Proximity Fire </a:t>
            </a:r>
            <a:r>
              <a:rPr lang="en-US" sz="1600" b="1" i="1" dirty="0" smtClean="0"/>
              <a:t>Fighting</a:t>
            </a:r>
          </a:p>
          <a:p>
            <a:pPr marL="274320" lvl="1" indent="0" algn="just">
              <a:buNone/>
            </a:pPr>
            <a:endParaRPr lang="en-US" sz="200" b="1" i="1" dirty="0" smtClean="0"/>
          </a:p>
          <a:p>
            <a:pPr marL="274320" lvl="1" indent="0" algn="just">
              <a:buNone/>
            </a:pPr>
            <a:r>
              <a:rPr lang="en-US" sz="1600" b="1" i="1" dirty="0" smtClean="0"/>
              <a:t>NFPA 1851   Selection</a:t>
            </a:r>
            <a:r>
              <a:rPr lang="en-US" sz="1600" b="1" i="1" dirty="0"/>
              <a:t>, Care and Maintenance of Protective Ensembles for Structural </a:t>
            </a:r>
            <a:r>
              <a:rPr lang="en-US" sz="1600" b="1" i="1" dirty="0" smtClean="0"/>
              <a:t>Fire Fighting </a:t>
            </a:r>
            <a:r>
              <a:rPr lang="en-US" sz="1600" b="1" i="1" dirty="0"/>
              <a:t>and </a:t>
            </a:r>
            <a:r>
              <a:rPr lang="en-US" sz="1600" b="1" i="1" dirty="0" smtClean="0"/>
              <a:t>Proximity Fire </a:t>
            </a:r>
            <a:r>
              <a:rPr lang="en-US" sz="1600" b="1" i="1" dirty="0" smtClean="0"/>
              <a:t>Fighting</a:t>
            </a:r>
          </a:p>
          <a:p>
            <a:pPr marL="274320" lvl="1" indent="0" algn="just">
              <a:buNone/>
            </a:pPr>
            <a:endParaRPr lang="en-US" sz="1900" b="1" i="1" dirty="0"/>
          </a:p>
          <a:p>
            <a:pPr algn="just"/>
            <a:r>
              <a:rPr lang="en-US" sz="2400" b="1" dirty="0"/>
              <a:t>Texas Government Code</a:t>
            </a:r>
            <a:endParaRPr lang="en-US" sz="2400" dirty="0"/>
          </a:p>
          <a:p>
            <a:pPr lvl="1" algn="just"/>
            <a:r>
              <a:rPr lang="en-US" dirty="0"/>
              <a:t>Specific provisions for Police and Fire </a:t>
            </a:r>
            <a:r>
              <a:rPr lang="en-US" dirty="0" smtClean="0"/>
              <a:t>personnel</a:t>
            </a:r>
            <a:endParaRPr lang="en-US" dirty="0"/>
          </a:p>
          <a:p>
            <a:pPr lvl="2" algn="just"/>
            <a:r>
              <a:rPr lang="en-US" sz="1900" dirty="0"/>
              <a:t>Disciplinary </a:t>
            </a:r>
            <a:r>
              <a:rPr lang="en-US" sz="1900" dirty="0" smtClean="0"/>
              <a:t>process – Chapter 614</a:t>
            </a:r>
            <a:endParaRPr lang="en-US" sz="1900" dirty="0"/>
          </a:p>
          <a:p>
            <a:pPr lvl="2" algn="just"/>
            <a:r>
              <a:rPr lang="en-US" sz="1900" dirty="0"/>
              <a:t>Higher classification </a:t>
            </a:r>
            <a:r>
              <a:rPr lang="en-US" sz="1900" dirty="0" smtClean="0"/>
              <a:t>compensation (e.g. </a:t>
            </a:r>
            <a:r>
              <a:rPr lang="en-US" dirty="0" smtClean="0"/>
              <a:t>Fire </a:t>
            </a:r>
            <a:r>
              <a:rPr lang="en-US" dirty="0"/>
              <a:t>Fighter </a:t>
            </a:r>
            <a:r>
              <a:rPr lang="en-US" dirty="0" smtClean="0"/>
              <a:t>functioning as Company Officer for a shift) </a:t>
            </a:r>
            <a:endParaRPr lang="en-US" dirty="0"/>
          </a:p>
          <a:p>
            <a:pPr marL="274320" lvl="1" indent="0" algn="just">
              <a:buNone/>
            </a:pPr>
            <a:endParaRPr lang="en-US" sz="1900" dirty="0" smtClean="0"/>
          </a:p>
          <a:p>
            <a:pPr algn="just"/>
            <a:r>
              <a:rPr lang="en-US" sz="2400" b="1" dirty="0"/>
              <a:t>Fair Labor Standards Act (FLSA) </a:t>
            </a:r>
            <a:endParaRPr lang="en-US" sz="2400" dirty="0"/>
          </a:p>
          <a:p>
            <a:pPr lvl="1" algn="just"/>
            <a:r>
              <a:rPr lang="en-US" dirty="0"/>
              <a:t>7K exemption / overtime thresholds that differ from 40-hour week employees</a:t>
            </a:r>
          </a:p>
          <a:p>
            <a:pPr lvl="1" algn="just"/>
            <a:r>
              <a:rPr lang="en-US" dirty="0"/>
              <a:t>Volunteering and working for same entity providing “like” </a:t>
            </a:r>
            <a:r>
              <a:rPr lang="en-US" dirty="0" smtClean="0"/>
              <a:t>services</a:t>
            </a:r>
          </a:p>
          <a:p>
            <a:pPr lvl="1" algn="just"/>
            <a:r>
              <a:rPr lang="en-US" dirty="0" smtClean="0"/>
              <a:t>What is compensable time?</a:t>
            </a:r>
            <a:endParaRPr lang="en-US" dirty="0"/>
          </a:p>
          <a:p>
            <a:pPr algn="just"/>
            <a:endParaRPr lang="en-US" dirty="0"/>
          </a:p>
          <a:p>
            <a:pPr lvl="1"/>
            <a:endParaRPr lang="en-US" dirty="0" smtClean="0"/>
          </a:p>
          <a:p>
            <a:endParaRPr lang="en-US" dirty="0"/>
          </a:p>
        </p:txBody>
      </p:sp>
      <p:sp>
        <p:nvSpPr>
          <p:cNvPr id="7" name="Content Placeholder 4"/>
          <p:cNvSpPr txBox="1">
            <a:spLocks/>
          </p:cNvSpPr>
          <p:nvPr/>
        </p:nvSpPr>
        <p:spPr>
          <a:xfrm>
            <a:off x="1143000" y="4469027"/>
            <a:ext cx="4754880" cy="2388973"/>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Font typeface="Corbel" pitchFamily="34" charset="0"/>
              <a:buNone/>
            </a:pPr>
            <a:endParaRPr lang="en-US" dirty="0" smtClean="0"/>
          </a:p>
        </p:txBody>
      </p:sp>
      <p:sp>
        <p:nvSpPr>
          <p:cNvPr id="8" name="Content Placeholder 4"/>
          <p:cNvSpPr txBox="1">
            <a:spLocks/>
          </p:cNvSpPr>
          <p:nvPr/>
        </p:nvSpPr>
        <p:spPr>
          <a:xfrm>
            <a:off x="6263639" y="4469027"/>
            <a:ext cx="4849203" cy="2388973"/>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Font typeface="Corbel" pitchFamily="34" charset="0"/>
              <a:buNone/>
            </a:pPr>
            <a:endParaRPr lang="en-US" dirty="0" smtClean="0"/>
          </a:p>
        </p:txBody>
      </p:sp>
    </p:spTree>
    <p:extLst>
      <p:ext uri="{BB962C8B-B14F-4D97-AF65-F5344CB8AC3E}">
        <p14:creationId xmlns:p14="http://schemas.microsoft.com/office/powerpoint/2010/main" val="3943196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6" end="1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17" end="1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5416" y="1095633"/>
            <a:ext cx="11392930" cy="5387546"/>
          </a:xfrm>
        </p:spPr>
        <p:txBody>
          <a:bodyPr>
            <a:normAutofit/>
          </a:bodyPr>
          <a:lstStyle/>
          <a:p>
            <a:pPr algn="just"/>
            <a:endParaRPr lang="en-US" dirty="0"/>
          </a:p>
          <a:p>
            <a:pPr lvl="1"/>
            <a:endParaRPr lang="en-US" dirty="0" smtClean="0"/>
          </a:p>
          <a:p>
            <a:endParaRPr lang="en-US" dirty="0"/>
          </a:p>
        </p:txBody>
      </p:sp>
      <p:sp>
        <p:nvSpPr>
          <p:cNvPr id="7" name="Content Placeholder 4"/>
          <p:cNvSpPr txBox="1">
            <a:spLocks/>
          </p:cNvSpPr>
          <p:nvPr/>
        </p:nvSpPr>
        <p:spPr>
          <a:xfrm>
            <a:off x="1143000" y="4469027"/>
            <a:ext cx="4754880" cy="2388973"/>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Font typeface="Corbel" pitchFamily="34" charset="0"/>
              <a:buNone/>
            </a:pPr>
            <a:endParaRPr lang="en-US" dirty="0" smtClean="0"/>
          </a:p>
        </p:txBody>
      </p:sp>
      <p:sp>
        <p:nvSpPr>
          <p:cNvPr id="8" name="Content Placeholder 4"/>
          <p:cNvSpPr txBox="1">
            <a:spLocks/>
          </p:cNvSpPr>
          <p:nvPr/>
        </p:nvSpPr>
        <p:spPr>
          <a:xfrm>
            <a:off x="6263639" y="4469027"/>
            <a:ext cx="4849203" cy="2388973"/>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Font typeface="Corbel" pitchFamily="34" charset="0"/>
              <a:buNone/>
            </a:pPr>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3156852648"/>
              </p:ext>
            </p:extLst>
          </p:nvPr>
        </p:nvGraphicFramePr>
        <p:xfrm>
          <a:off x="4843848" y="362465"/>
          <a:ext cx="6334899" cy="6120714"/>
        </p:xfrm>
        <a:graphic>
          <a:graphicData uri="http://schemas.openxmlformats.org/drawingml/2006/table">
            <a:tbl>
              <a:tblPr firstRow="1" firstCol="1" bandRow="1">
                <a:tableStyleId>{5C22544A-7EE6-4342-B048-85BDC9FD1C3A}</a:tableStyleId>
              </a:tblPr>
              <a:tblGrid>
                <a:gridCol w="2111633"/>
                <a:gridCol w="2111633"/>
                <a:gridCol w="2111633"/>
              </a:tblGrid>
              <a:tr h="266118">
                <a:tc>
                  <a:txBody>
                    <a:bodyPr/>
                    <a:lstStyle/>
                    <a:p>
                      <a:pPr marL="28575" marR="28575">
                        <a:lnSpc>
                          <a:spcPct val="107000"/>
                        </a:lnSpc>
                        <a:spcBef>
                          <a:spcPts val="225"/>
                        </a:spcBef>
                        <a:spcAft>
                          <a:spcPts val="225"/>
                        </a:spcAft>
                      </a:pPr>
                      <a:r>
                        <a:rPr lang="en-US" sz="1200" b="1" dirty="0">
                          <a:solidFill>
                            <a:schemeClr val="tx1"/>
                          </a:solidFill>
                          <a:effectLst/>
                        </a:rPr>
                        <a:t>Days in Work Period</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1" dirty="0">
                          <a:effectLst/>
                        </a:rPr>
                        <a:t>Fire Protection</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1" dirty="0">
                          <a:effectLst/>
                        </a:rPr>
                        <a:t>Law Enforcement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tr>
              <a:tr h="266118">
                <a:tc>
                  <a:txBody>
                    <a:bodyPr/>
                    <a:lstStyle/>
                    <a:p>
                      <a:pPr marL="28575" marR="28575">
                        <a:lnSpc>
                          <a:spcPct val="107000"/>
                        </a:lnSpc>
                        <a:spcBef>
                          <a:spcPts val="225"/>
                        </a:spcBef>
                        <a:spcAft>
                          <a:spcPts val="225"/>
                        </a:spcAft>
                      </a:pPr>
                      <a:r>
                        <a:rPr lang="en-US" sz="1200" b="0" dirty="0">
                          <a:solidFill>
                            <a:schemeClr val="tx1"/>
                          </a:solidFill>
                          <a:effectLst/>
                        </a:rPr>
                        <a:t>28</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0" dirty="0">
                          <a:solidFill>
                            <a:schemeClr val="bg1"/>
                          </a:solidFill>
                          <a:effectLst/>
                        </a:rPr>
                        <a:t>212</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0" dirty="0">
                          <a:solidFill>
                            <a:schemeClr val="bg1"/>
                          </a:solidFill>
                          <a:effectLst/>
                        </a:rPr>
                        <a:t>171</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tr>
              <a:tr h="266118">
                <a:tc>
                  <a:txBody>
                    <a:bodyPr/>
                    <a:lstStyle/>
                    <a:p>
                      <a:pPr marL="28575" marR="28575">
                        <a:lnSpc>
                          <a:spcPct val="107000"/>
                        </a:lnSpc>
                        <a:spcBef>
                          <a:spcPts val="225"/>
                        </a:spcBef>
                        <a:spcAft>
                          <a:spcPts val="225"/>
                        </a:spcAft>
                      </a:pPr>
                      <a:r>
                        <a:rPr lang="en-US" sz="1200" b="0" dirty="0">
                          <a:solidFill>
                            <a:schemeClr val="tx1"/>
                          </a:solidFill>
                          <a:effectLst/>
                        </a:rPr>
                        <a:t>27</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0" dirty="0">
                          <a:solidFill>
                            <a:schemeClr val="bg1"/>
                          </a:solidFill>
                          <a:effectLst/>
                        </a:rPr>
                        <a:t>204</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0" dirty="0">
                          <a:solidFill>
                            <a:schemeClr val="bg1"/>
                          </a:solidFill>
                          <a:effectLst/>
                        </a:rPr>
                        <a:t>165</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tr>
              <a:tr h="266118">
                <a:tc>
                  <a:txBody>
                    <a:bodyPr/>
                    <a:lstStyle/>
                    <a:p>
                      <a:pPr marL="28575" marR="28575">
                        <a:lnSpc>
                          <a:spcPct val="107000"/>
                        </a:lnSpc>
                        <a:spcBef>
                          <a:spcPts val="225"/>
                        </a:spcBef>
                        <a:spcAft>
                          <a:spcPts val="225"/>
                        </a:spcAft>
                      </a:pPr>
                      <a:r>
                        <a:rPr lang="en-US" sz="1200" b="0" dirty="0">
                          <a:solidFill>
                            <a:schemeClr val="tx1"/>
                          </a:solidFill>
                          <a:effectLst/>
                        </a:rPr>
                        <a:t>26</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0" dirty="0">
                          <a:solidFill>
                            <a:schemeClr val="bg1"/>
                          </a:solidFill>
                          <a:effectLst/>
                        </a:rPr>
                        <a:t>197</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0" dirty="0">
                          <a:solidFill>
                            <a:schemeClr val="bg1"/>
                          </a:solidFill>
                          <a:effectLst/>
                        </a:rPr>
                        <a:t>159</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tr>
              <a:tr h="266118">
                <a:tc>
                  <a:txBody>
                    <a:bodyPr/>
                    <a:lstStyle/>
                    <a:p>
                      <a:pPr marL="28575" marR="28575">
                        <a:lnSpc>
                          <a:spcPct val="107000"/>
                        </a:lnSpc>
                        <a:spcBef>
                          <a:spcPts val="225"/>
                        </a:spcBef>
                        <a:spcAft>
                          <a:spcPts val="225"/>
                        </a:spcAft>
                      </a:pPr>
                      <a:r>
                        <a:rPr lang="en-US" sz="1200" b="0">
                          <a:solidFill>
                            <a:schemeClr val="tx1"/>
                          </a:solidFill>
                          <a:effectLst/>
                        </a:rPr>
                        <a:t>25</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0" dirty="0">
                          <a:solidFill>
                            <a:schemeClr val="bg1"/>
                          </a:solidFill>
                          <a:effectLst/>
                        </a:rPr>
                        <a:t>189</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0" dirty="0">
                          <a:solidFill>
                            <a:schemeClr val="bg1"/>
                          </a:solidFill>
                          <a:effectLst/>
                        </a:rPr>
                        <a:t>153</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tr>
              <a:tr h="266118">
                <a:tc>
                  <a:txBody>
                    <a:bodyPr/>
                    <a:lstStyle/>
                    <a:p>
                      <a:pPr marL="28575" marR="28575">
                        <a:lnSpc>
                          <a:spcPct val="107000"/>
                        </a:lnSpc>
                        <a:spcBef>
                          <a:spcPts val="225"/>
                        </a:spcBef>
                        <a:spcAft>
                          <a:spcPts val="225"/>
                        </a:spcAft>
                      </a:pPr>
                      <a:r>
                        <a:rPr lang="en-US" sz="1200" b="0" dirty="0">
                          <a:solidFill>
                            <a:schemeClr val="tx1"/>
                          </a:solidFill>
                          <a:effectLst/>
                        </a:rPr>
                        <a:t>24</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0" dirty="0">
                          <a:solidFill>
                            <a:schemeClr val="bg1"/>
                          </a:solidFill>
                          <a:effectLst/>
                        </a:rPr>
                        <a:t>182</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0" dirty="0">
                          <a:solidFill>
                            <a:schemeClr val="bg1"/>
                          </a:solidFill>
                          <a:effectLst/>
                        </a:rPr>
                        <a:t>147</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tr>
              <a:tr h="266118">
                <a:tc>
                  <a:txBody>
                    <a:bodyPr/>
                    <a:lstStyle/>
                    <a:p>
                      <a:pPr marL="28575" marR="28575">
                        <a:lnSpc>
                          <a:spcPct val="107000"/>
                        </a:lnSpc>
                        <a:spcBef>
                          <a:spcPts val="225"/>
                        </a:spcBef>
                        <a:spcAft>
                          <a:spcPts val="225"/>
                        </a:spcAft>
                      </a:pPr>
                      <a:r>
                        <a:rPr lang="en-US" sz="1200" b="0">
                          <a:solidFill>
                            <a:schemeClr val="tx1"/>
                          </a:solidFill>
                          <a:effectLst/>
                        </a:rPr>
                        <a:t>23</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0" dirty="0">
                          <a:solidFill>
                            <a:schemeClr val="bg1"/>
                          </a:solidFill>
                          <a:effectLst/>
                        </a:rPr>
                        <a:t>174</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0" dirty="0">
                          <a:solidFill>
                            <a:schemeClr val="bg1"/>
                          </a:solidFill>
                          <a:effectLst/>
                        </a:rPr>
                        <a:t>141</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tr>
              <a:tr h="266118">
                <a:tc>
                  <a:txBody>
                    <a:bodyPr/>
                    <a:lstStyle/>
                    <a:p>
                      <a:pPr marL="28575" marR="28575">
                        <a:lnSpc>
                          <a:spcPct val="107000"/>
                        </a:lnSpc>
                        <a:spcBef>
                          <a:spcPts val="225"/>
                        </a:spcBef>
                        <a:spcAft>
                          <a:spcPts val="225"/>
                        </a:spcAft>
                      </a:pPr>
                      <a:r>
                        <a:rPr lang="en-US" sz="1200" b="0" dirty="0">
                          <a:solidFill>
                            <a:schemeClr val="tx1"/>
                          </a:solidFill>
                          <a:effectLst/>
                        </a:rPr>
                        <a:t>22</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0" dirty="0">
                          <a:solidFill>
                            <a:schemeClr val="bg1"/>
                          </a:solidFill>
                          <a:effectLst/>
                        </a:rPr>
                        <a:t>167</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0" dirty="0">
                          <a:solidFill>
                            <a:schemeClr val="bg1"/>
                          </a:solidFill>
                          <a:effectLst/>
                        </a:rPr>
                        <a:t>134</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tr>
              <a:tr h="266118">
                <a:tc>
                  <a:txBody>
                    <a:bodyPr/>
                    <a:lstStyle/>
                    <a:p>
                      <a:pPr marL="28575" marR="28575">
                        <a:lnSpc>
                          <a:spcPct val="107000"/>
                        </a:lnSpc>
                        <a:spcBef>
                          <a:spcPts val="225"/>
                        </a:spcBef>
                        <a:spcAft>
                          <a:spcPts val="225"/>
                        </a:spcAft>
                      </a:pPr>
                      <a:r>
                        <a:rPr lang="en-US" sz="1200" b="0">
                          <a:solidFill>
                            <a:schemeClr val="tx1"/>
                          </a:solidFill>
                          <a:effectLst/>
                        </a:rPr>
                        <a:t>21</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0" dirty="0">
                          <a:solidFill>
                            <a:schemeClr val="bg1"/>
                          </a:solidFill>
                          <a:effectLst/>
                        </a:rPr>
                        <a:t>159</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0" dirty="0">
                          <a:solidFill>
                            <a:schemeClr val="bg1"/>
                          </a:solidFill>
                          <a:effectLst/>
                        </a:rPr>
                        <a:t>128</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tr>
              <a:tr h="266118">
                <a:tc>
                  <a:txBody>
                    <a:bodyPr/>
                    <a:lstStyle/>
                    <a:p>
                      <a:pPr marL="28575" marR="28575">
                        <a:lnSpc>
                          <a:spcPct val="107000"/>
                        </a:lnSpc>
                        <a:spcBef>
                          <a:spcPts val="225"/>
                        </a:spcBef>
                        <a:spcAft>
                          <a:spcPts val="225"/>
                        </a:spcAft>
                      </a:pPr>
                      <a:r>
                        <a:rPr lang="en-US" sz="1200" b="0">
                          <a:solidFill>
                            <a:schemeClr val="tx1"/>
                          </a:solidFill>
                          <a:effectLst/>
                        </a:rPr>
                        <a:t>20</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0" dirty="0">
                          <a:solidFill>
                            <a:schemeClr val="bg1"/>
                          </a:solidFill>
                          <a:effectLst/>
                        </a:rPr>
                        <a:t>151</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0" dirty="0">
                          <a:solidFill>
                            <a:schemeClr val="bg1"/>
                          </a:solidFill>
                          <a:effectLst/>
                        </a:rPr>
                        <a:t>122</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tr>
              <a:tr h="266118">
                <a:tc>
                  <a:txBody>
                    <a:bodyPr/>
                    <a:lstStyle/>
                    <a:p>
                      <a:pPr marL="28575" marR="28575">
                        <a:lnSpc>
                          <a:spcPct val="107000"/>
                        </a:lnSpc>
                        <a:spcBef>
                          <a:spcPts val="225"/>
                        </a:spcBef>
                        <a:spcAft>
                          <a:spcPts val="225"/>
                        </a:spcAft>
                      </a:pPr>
                      <a:r>
                        <a:rPr lang="en-US" sz="1200" b="0" dirty="0">
                          <a:solidFill>
                            <a:schemeClr val="tx1"/>
                          </a:solidFill>
                          <a:effectLst/>
                        </a:rPr>
                        <a:t>19</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0" dirty="0">
                          <a:solidFill>
                            <a:schemeClr val="bg1"/>
                          </a:solidFill>
                          <a:effectLst/>
                        </a:rPr>
                        <a:t>144</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0" dirty="0">
                          <a:solidFill>
                            <a:schemeClr val="bg1"/>
                          </a:solidFill>
                          <a:effectLst/>
                        </a:rPr>
                        <a:t>116</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tr>
              <a:tr h="266118">
                <a:tc>
                  <a:txBody>
                    <a:bodyPr/>
                    <a:lstStyle/>
                    <a:p>
                      <a:pPr marL="28575" marR="28575">
                        <a:lnSpc>
                          <a:spcPct val="107000"/>
                        </a:lnSpc>
                        <a:spcBef>
                          <a:spcPts val="225"/>
                        </a:spcBef>
                        <a:spcAft>
                          <a:spcPts val="225"/>
                        </a:spcAft>
                      </a:pPr>
                      <a:r>
                        <a:rPr lang="en-US" sz="1200" b="0" dirty="0">
                          <a:solidFill>
                            <a:schemeClr val="tx1"/>
                          </a:solidFill>
                          <a:effectLst/>
                        </a:rPr>
                        <a:t>18</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0" dirty="0">
                          <a:solidFill>
                            <a:schemeClr val="bg1"/>
                          </a:solidFill>
                          <a:effectLst/>
                        </a:rPr>
                        <a:t>136</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0" dirty="0">
                          <a:solidFill>
                            <a:schemeClr val="bg1"/>
                          </a:solidFill>
                          <a:effectLst/>
                        </a:rPr>
                        <a:t>110</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tr>
              <a:tr h="266118">
                <a:tc>
                  <a:txBody>
                    <a:bodyPr/>
                    <a:lstStyle/>
                    <a:p>
                      <a:pPr marL="28575" marR="28575">
                        <a:lnSpc>
                          <a:spcPct val="107000"/>
                        </a:lnSpc>
                        <a:spcBef>
                          <a:spcPts val="225"/>
                        </a:spcBef>
                        <a:spcAft>
                          <a:spcPts val="225"/>
                        </a:spcAft>
                      </a:pPr>
                      <a:r>
                        <a:rPr lang="en-US" sz="1200" b="0" dirty="0">
                          <a:solidFill>
                            <a:schemeClr val="tx1"/>
                          </a:solidFill>
                          <a:effectLst/>
                        </a:rPr>
                        <a:t>17</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0" dirty="0">
                          <a:solidFill>
                            <a:schemeClr val="bg1"/>
                          </a:solidFill>
                          <a:effectLst/>
                        </a:rPr>
                        <a:t>129</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0" dirty="0">
                          <a:solidFill>
                            <a:schemeClr val="bg1"/>
                          </a:solidFill>
                          <a:effectLst/>
                        </a:rPr>
                        <a:t>104</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tr>
              <a:tr h="266118">
                <a:tc>
                  <a:txBody>
                    <a:bodyPr/>
                    <a:lstStyle/>
                    <a:p>
                      <a:pPr marL="28575" marR="28575">
                        <a:lnSpc>
                          <a:spcPct val="107000"/>
                        </a:lnSpc>
                        <a:spcBef>
                          <a:spcPts val="225"/>
                        </a:spcBef>
                        <a:spcAft>
                          <a:spcPts val="225"/>
                        </a:spcAft>
                      </a:pPr>
                      <a:r>
                        <a:rPr lang="en-US" sz="1200" b="0" dirty="0">
                          <a:solidFill>
                            <a:schemeClr val="tx1"/>
                          </a:solidFill>
                          <a:effectLst/>
                        </a:rPr>
                        <a:t>16</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0" dirty="0">
                          <a:solidFill>
                            <a:schemeClr val="bg1"/>
                          </a:solidFill>
                          <a:effectLst/>
                        </a:rPr>
                        <a:t>121</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0" dirty="0">
                          <a:solidFill>
                            <a:schemeClr val="bg1"/>
                          </a:solidFill>
                          <a:effectLst/>
                        </a:rPr>
                        <a:t>98</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tr>
              <a:tr h="266118">
                <a:tc>
                  <a:txBody>
                    <a:bodyPr/>
                    <a:lstStyle/>
                    <a:p>
                      <a:pPr marL="28575" marR="28575">
                        <a:lnSpc>
                          <a:spcPct val="107000"/>
                        </a:lnSpc>
                        <a:spcBef>
                          <a:spcPts val="225"/>
                        </a:spcBef>
                        <a:spcAft>
                          <a:spcPts val="225"/>
                        </a:spcAft>
                      </a:pPr>
                      <a:r>
                        <a:rPr lang="en-US" sz="1200" b="0" dirty="0">
                          <a:solidFill>
                            <a:schemeClr val="tx1"/>
                          </a:solidFill>
                          <a:effectLst/>
                        </a:rPr>
                        <a:t>15</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0" dirty="0">
                          <a:solidFill>
                            <a:schemeClr val="bg1"/>
                          </a:solidFill>
                          <a:effectLst/>
                        </a:rPr>
                        <a:t>114</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0" dirty="0">
                          <a:solidFill>
                            <a:schemeClr val="bg1"/>
                          </a:solidFill>
                          <a:effectLst/>
                        </a:rPr>
                        <a:t>92</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tr>
              <a:tr h="266118">
                <a:tc>
                  <a:txBody>
                    <a:bodyPr/>
                    <a:lstStyle/>
                    <a:p>
                      <a:pPr marL="28575" marR="28575">
                        <a:lnSpc>
                          <a:spcPct val="107000"/>
                        </a:lnSpc>
                        <a:spcBef>
                          <a:spcPts val="225"/>
                        </a:spcBef>
                        <a:spcAft>
                          <a:spcPts val="225"/>
                        </a:spcAft>
                      </a:pPr>
                      <a:r>
                        <a:rPr lang="en-US" sz="1200" b="0" dirty="0">
                          <a:solidFill>
                            <a:schemeClr val="tx1"/>
                          </a:solidFill>
                          <a:effectLst/>
                        </a:rPr>
                        <a:t>14</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0" dirty="0">
                          <a:solidFill>
                            <a:schemeClr val="bg1"/>
                          </a:solidFill>
                          <a:effectLst/>
                        </a:rPr>
                        <a:t>106</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0" dirty="0">
                          <a:solidFill>
                            <a:schemeClr val="bg1"/>
                          </a:solidFill>
                          <a:effectLst/>
                        </a:rPr>
                        <a:t>86</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tr>
              <a:tr h="266118">
                <a:tc>
                  <a:txBody>
                    <a:bodyPr/>
                    <a:lstStyle/>
                    <a:p>
                      <a:pPr marL="28575" marR="28575">
                        <a:lnSpc>
                          <a:spcPct val="107000"/>
                        </a:lnSpc>
                        <a:spcBef>
                          <a:spcPts val="225"/>
                        </a:spcBef>
                        <a:spcAft>
                          <a:spcPts val="225"/>
                        </a:spcAft>
                      </a:pPr>
                      <a:r>
                        <a:rPr lang="en-US" sz="1200" b="0" dirty="0">
                          <a:solidFill>
                            <a:schemeClr val="tx1"/>
                          </a:solidFill>
                          <a:effectLst/>
                        </a:rPr>
                        <a:t>13</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0" dirty="0">
                          <a:solidFill>
                            <a:schemeClr val="bg1"/>
                          </a:solidFill>
                          <a:effectLst/>
                        </a:rPr>
                        <a:t>98</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0" dirty="0">
                          <a:solidFill>
                            <a:schemeClr val="bg1"/>
                          </a:solidFill>
                          <a:effectLst/>
                        </a:rPr>
                        <a:t>79</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tr>
              <a:tr h="266118">
                <a:tc>
                  <a:txBody>
                    <a:bodyPr/>
                    <a:lstStyle/>
                    <a:p>
                      <a:pPr marL="28575" marR="28575">
                        <a:lnSpc>
                          <a:spcPct val="107000"/>
                        </a:lnSpc>
                        <a:spcBef>
                          <a:spcPts val="225"/>
                        </a:spcBef>
                        <a:spcAft>
                          <a:spcPts val="225"/>
                        </a:spcAft>
                      </a:pPr>
                      <a:r>
                        <a:rPr lang="en-US" sz="1200" b="0" dirty="0">
                          <a:solidFill>
                            <a:schemeClr val="tx1"/>
                          </a:solidFill>
                          <a:effectLst/>
                        </a:rPr>
                        <a:t>12</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0" dirty="0">
                          <a:solidFill>
                            <a:schemeClr val="bg1"/>
                          </a:solidFill>
                          <a:effectLst/>
                        </a:rPr>
                        <a:t>91</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0" dirty="0">
                          <a:solidFill>
                            <a:schemeClr val="bg1"/>
                          </a:solidFill>
                          <a:effectLst/>
                        </a:rPr>
                        <a:t>73</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tr>
              <a:tr h="266118">
                <a:tc>
                  <a:txBody>
                    <a:bodyPr/>
                    <a:lstStyle/>
                    <a:p>
                      <a:pPr marL="28575" marR="28575">
                        <a:lnSpc>
                          <a:spcPct val="107000"/>
                        </a:lnSpc>
                        <a:spcBef>
                          <a:spcPts val="225"/>
                        </a:spcBef>
                        <a:spcAft>
                          <a:spcPts val="225"/>
                        </a:spcAft>
                      </a:pPr>
                      <a:r>
                        <a:rPr lang="en-US" sz="1200" b="0" dirty="0">
                          <a:solidFill>
                            <a:schemeClr val="tx1"/>
                          </a:solidFill>
                          <a:effectLst/>
                        </a:rPr>
                        <a:t>11</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0" dirty="0">
                          <a:solidFill>
                            <a:schemeClr val="bg1"/>
                          </a:solidFill>
                          <a:effectLst/>
                        </a:rPr>
                        <a:t>83</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0" dirty="0">
                          <a:solidFill>
                            <a:schemeClr val="bg1"/>
                          </a:solidFill>
                          <a:effectLst/>
                        </a:rPr>
                        <a:t>67</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tr>
              <a:tr h="266118">
                <a:tc>
                  <a:txBody>
                    <a:bodyPr/>
                    <a:lstStyle/>
                    <a:p>
                      <a:pPr marL="28575" marR="28575">
                        <a:lnSpc>
                          <a:spcPct val="107000"/>
                        </a:lnSpc>
                        <a:spcBef>
                          <a:spcPts val="225"/>
                        </a:spcBef>
                        <a:spcAft>
                          <a:spcPts val="225"/>
                        </a:spcAft>
                      </a:pPr>
                      <a:r>
                        <a:rPr lang="en-US" sz="1200" b="0" dirty="0">
                          <a:solidFill>
                            <a:schemeClr val="tx1"/>
                          </a:solidFill>
                          <a:effectLst/>
                        </a:rPr>
                        <a:t>10</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0" dirty="0">
                          <a:solidFill>
                            <a:schemeClr val="bg1"/>
                          </a:solidFill>
                          <a:effectLst/>
                        </a:rPr>
                        <a:t>76</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0" dirty="0">
                          <a:solidFill>
                            <a:schemeClr val="bg1"/>
                          </a:solidFill>
                          <a:effectLst/>
                        </a:rPr>
                        <a:t>61</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tr>
              <a:tr h="266118">
                <a:tc>
                  <a:txBody>
                    <a:bodyPr/>
                    <a:lstStyle/>
                    <a:p>
                      <a:pPr marL="28575" marR="28575">
                        <a:lnSpc>
                          <a:spcPct val="107000"/>
                        </a:lnSpc>
                        <a:spcBef>
                          <a:spcPts val="225"/>
                        </a:spcBef>
                        <a:spcAft>
                          <a:spcPts val="225"/>
                        </a:spcAft>
                      </a:pPr>
                      <a:r>
                        <a:rPr lang="en-US" sz="1200" b="0" dirty="0">
                          <a:solidFill>
                            <a:schemeClr val="tx1"/>
                          </a:solidFill>
                          <a:effectLst/>
                        </a:rPr>
                        <a:t>9</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0" dirty="0">
                          <a:solidFill>
                            <a:schemeClr val="bg1"/>
                          </a:solidFill>
                          <a:effectLst/>
                        </a:rPr>
                        <a:t>68</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0" dirty="0">
                          <a:solidFill>
                            <a:schemeClr val="bg1"/>
                          </a:solidFill>
                          <a:effectLst/>
                        </a:rPr>
                        <a:t>55</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tr>
              <a:tr h="266118">
                <a:tc>
                  <a:txBody>
                    <a:bodyPr/>
                    <a:lstStyle/>
                    <a:p>
                      <a:pPr marL="28575" marR="28575">
                        <a:lnSpc>
                          <a:spcPct val="107000"/>
                        </a:lnSpc>
                        <a:spcBef>
                          <a:spcPts val="225"/>
                        </a:spcBef>
                        <a:spcAft>
                          <a:spcPts val="225"/>
                        </a:spcAft>
                      </a:pPr>
                      <a:r>
                        <a:rPr lang="en-US" sz="1200" b="0" dirty="0">
                          <a:solidFill>
                            <a:schemeClr val="tx1"/>
                          </a:solidFill>
                          <a:effectLst/>
                        </a:rPr>
                        <a:t>8</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0" dirty="0">
                          <a:solidFill>
                            <a:schemeClr val="bg1"/>
                          </a:solidFill>
                          <a:effectLst/>
                        </a:rPr>
                        <a:t>61</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0" dirty="0">
                          <a:solidFill>
                            <a:schemeClr val="bg1"/>
                          </a:solidFill>
                          <a:effectLst/>
                        </a:rPr>
                        <a:t>49</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tr>
              <a:tr h="266118">
                <a:tc>
                  <a:txBody>
                    <a:bodyPr/>
                    <a:lstStyle/>
                    <a:p>
                      <a:pPr marL="28575" marR="28575">
                        <a:lnSpc>
                          <a:spcPct val="107000"/>
                        </a:lnSpc>
                        <a:spcBef>
                          <a:spcPts val="225"/>
                        </a:spcBef>
                        <a:spcAft>
                          <a:spcPts val="225"/>
                        </a:spcAft>
                      </a:pPr>
                      <a:r>
                        <a:rPr lang="en-US" sz="1200" b="0" dirty="0">
                          <a:solidFill>
                            <a:schemeClr val="tx1"/>
                          </a:solidFill>
                          <a:effectLst/>
                        </a:rPr>
                        <a:t>7</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28575" marR="28575">
                        <a:lnSpc>
                          <a:spcPct val="107000"/>
                        </a:lnSpc>
                        <a:spcBef>
                          <a:spcPts val="225"/>
                        </a:spcBef>
                        <a:spcAft>
                          <a:spcPts val="225"/>
                        </a:spcAft>
                      </a:pPr>
                      <a:r>
                        <a:rPr lang="en-US" sz="1200" b="0" dirty="0">
                          <a:solidFill>
                            <a:schemeClr val="bg1"/>
                          </a:solidFill>
                          <a:effectLst/>
                        </a:rPr>
                        <a:t>53</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28575" marR="28575">
                        <a:lnSpc>
                          <a:spcPct val="107000"/>
                        </a:lnSpc>
                        <a:spcBef>
                          <a:spcPts val="225"/>
                        </a:spcBef>
                        <a:spcAft>
                          <a:spcPts val="225"/>
                        </a:spcAft>
                      </a:pPr>
                      <a:r>
                        <a:rPr lang="en-US" sz="1200" b="0" dirty="0">
                          <a:solidFill>
                            <a:schemeClr val="bg1"/>
                          </a:solidFill>
                          <a:effectLst/>
                        </a:rPr>
                        <a:t>43</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007" marR="30007" marT="30007" marB="30007">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bl>
          </a:graphicData>
        </a:graphic>
      </p:graphicFrame>
      <p:sp>
        <p:nvSpPr>
          <p:cNvPr id="6" name="TextBox 5"/>
          <p:cNvSpPr txBox="1"/>
          <p:nvPr/>
        </p:nvSpPr>
        <p:spPr>
          <a:xfrm>
            <a:off x="945350" y="3099656"/>
            <a:ext cx="3044552" cy="707886"/>
          </a:xfrm>
          <a:prstGeom prst="rect">
            <a:avLst/>
          </a:prstGeom>
          <a:noFill/>
        </p:spPr>
        <p:txBody>
          <a:bodyPr wrap="none" rtlCol="0">
            <a:spAutoFit/>
          </a:bodyPr>
          <a:lstStyle/>
          <a:p>
            <a:pPr algn="ctr"/>
            <a:r>
              <a:rPr lang="en-US" sz="2000" b="1" dirty="0" smtClean="0"/>
              <a:t>U.S. Department of Labor</a:t>
            </a:r>
          </a:p>
          <a:p>
            <a:pPr algn="ctr"/>
            <a:r>
              <a:rPr lang="en-US" sz="2000" b="1" dirty="0" smtClean="0"/>
              <a:t>Wage and Hour Division</a:t>
            </a:r>
            <a:endParaRPr lang="en-US" sz="2000" b="1" dirty="0"/>
          </a:p>
        </p:txBody>
      </p:sp>
    </p:spTree>
    <p:extLst>
      <p:ext uri="{BB962C8B-B14F-4D97-AF65-F5344CB8AC3E}">
        <p14:creationId xmlns:p14="http://schemas.microsoft.com/office/powerpoint/2010/main" val="765768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416" y="405907"/>
            <a:ext cx="10620455" cy="523661"/>
          </a:xfrm>
        </p:spPr>
        <p:txBody>
          <a:bodyPr>
            <a:normAutofit fontScale="90000"/>
          </a:bodyPr>
          <a:lstStyle/>
          <a:p>
            <a:r>
              <a:rPr lang="en-US" b="1" dirty="0" smtClean="0"/>
              <a:t>Regulations &amp; Standards</a:t>
            </a:r>
            <a:endParaRPr lang="en-US" b="1" dirty="0"/>
          </a:p>
        </p:txBody>
      </p:sp>
      <p:sp>
        <p:nvSpPr>
          <p:cNvPr id="5" name="Content Placeholder 4"/>
          <p:cNvSpPr>
            <a:spLocks noGrp="1"/>
          </p:cNvSpPr>
          <p:nvPr>
            <p:ph idx="1"/>
          </p:nvPr>
        </p:nvSpPr>
        <p:spPr>
          <a:xfrm>
            <a:off x="395416" y="1095633"/>
            <a:ext cx="11392930" cy="5387546"/>
          </a:xfrm>
        </p:spPr>
        <p:txBody>
          <a:bodyPr>
            <a:normAutofit/>
          </a:bodyPr>
          <a:lstStyle/>
          <a:p>
            <a:pPr algn="just"/>
            <a:r>
              <a:rPr lang="en-US" b="1" dirty="0" smtClean="0"/>
              <a:t>State </a:t>
            </a:r>
            <a:r>
              <a:rPr lang="en-US" b="1" dirty="0"/>
              <a:t>Firemen's and Fire Marshal’s Association (SFFMA)</a:t>
            </a:r>
          </a:p>
          <a:p>
            <a:pPr lvl="1" algn="just"/>
            <a:r>
              <a:rPr lang="en-US" sz="1900" dirty="0"/>
              <a:t>Voluntary membership organization which has own standards for fire service (volunteer)</a:t>
            </a:r>
          </a:p>
          <a:p>
            <a:pPr lvl="1" algn="just"/>
            <a:r>
              <a:rPr lang="en-US" sz="1900" dirty="0"/>
              <a:t>Evolution of standards almost mirror those of </a:t>
            </a:r>
            <a:r>
              <a:rPr lang="en-US" sz="1900" dirty="0" smtClean="0"/>
              <a:t>TCFP</a:t>
            </a:r>
          </a:p>
          <a:p>
            <a:pPr marL="274320" lvl="1" indent="0" algn="just">
              <a:buNone/>
            </a:pPr>
            <a:endParaRPr lang="en-US" sz="1800" dirty="0"/>
          </a:p>
          <a:p>
            <a:pPr algn="just"/>
            <a:r>
              <a:rPr lang="en-US" b="1" dirty="0"/>
              <a:t>National Fire Protection Association (NFPA)</a:t>
            </a:r>
            <a:endParaRPr lang="en-US" dirty="0"/>
          </a:p>
          <a:p>
            <a:pPr lvl="1" algn="just"/>
            <a:r>
              <a:rPr lang="en-US" sz="1900" dirty="0"/>
              <a:t>Standards council composed of fire department and related industry representatives</a:t>
            </a:r>
          </a:p>
          <a:p>
            <a:pPr lvl="1" algn="just"/>
            <a:r>
              <a:rPr lang="en-US" sz="1900" dirty="0"/>
              <a:t>Develop standards for every facet of the fire service</a:t>
            </a:r>
          </a:p>
          <a:p>
            <a:pPr lvl="1" algn="just"/>
            <a:r>
              <a:rPr lang="en-US" sz="1900" dirty="0"/>
              <a:t>NFPA standards are not law but can, and have, been used in civil </a:t>
            </a:r>
            <a:r>
              <a:rPr lang="en-US" sz="1900" dirty="0" smtClean="0"/>
              <a:t>litigation</a:t>
            </a:r>
          </a:p>
          <a:p>
            <a:pPr lvl="1" algn="just"/>
            <a:endParaRPr lang="en-US" sz="1800" dirty="0"/>
          </a:p>
          <a:p>
            <a:pPr algn="just"/>
            <a:r>
              <a:rPr lang="en-US" b="1" dirty="0" smtClean="0"/>
              <a:t>And we still haven’t talked about…</a:t>
            </a:r>
          </a:p>
          <a:p>
            <a:pPr lvl="1" algn="just"/>
            <a:r>
              <a:rPr lang="en-US" sz="1900" dirty="0" smtClean="0"/>
              <a:t>Insurance Services Organization (ISO)</a:t>
            </a:r>
          </a:p>
          <a:p>
            <a:pPr lvl="1" algn="just"/>
            <a:r>
              <a:rPr lang="en-US" sz="1900" dirty="0" smtClean="0"/>
              <a:t>Accreditation </a:t>
            </a:r>
          </a:p>
          <a:p>
            <a:pPr lvl="1" algn="just"/>
            <a:r>
              <a:rPr lang="en-US" sz="1900" dirty="0" smtClean="0"/>
              <a:t>Texas Fire Chief’s association best practices</a:t>
            </a:r>
          </a:p>
          <a:p>
            <a:pPr lvl="1" algn="just"/>
            <a:r>
              <a:rPr lang="en-US" sz="1900" dirty="0" smtClean="0"/>
              <a:t>Texas Municipal Retirement System</a:t>
            </a:r>
          </a:p>
          <a:p>
            <a:pPr lvl="1" algn="just"/>
            <a:r>
              <a:rPr lang="en-US" sz="1900" dirty="0" smtClean="0"/>
              <a:t>Safe-D</a:t>
            </a:r>
            <a:endParaRPr lang="en-US" sz="1900" dirty="0"/>
          </a:p>
          <a:p>
            <a:pPr lvl="1"/>
            <a:endParaRPr lang="en-US" dirty="0" smtClean="0"/>
          </a:p>
          <a:p>
            <a:endParaRPr lang="en-US" dirty="0"/>
          </a:p>
        </p:txBody>
      </p:sp>
      <p:sp>
        <p:nvSpPr>
          <p:cNvPr id="7" name="Content Placeholder 4"/>
          <p:cNvSpPr txBox="1">
            <a:spLocks/>
          </p:cNvSpPr>
          <p:nvPr/>
        </p:nvSpPr>
        <p:spPr>
          <a:xfrm>
            <a:off x="1143000" y="4469027"/>
            <a:ext cx="4754880" cy="2388973"/>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Font typeface="Corbel" pitchFamily="34" charset="0"/>
              <a:buNone/>
            </a:pPr>
            <a:endParaRPr lang="en-US" dirty="0" smtClean="0"/>
          </a:p>
        </p:txBody>
      </p:sp>
      <p:sp>
        <p:nvSpPr>
          <p:cNvPr id="8" name="Content Placeholder 4"/>
          <p:cNvSpPr txBox="1">
            <a:spLocks/>
          </p:cNvSpPr>
          <p:nvPr/>
        </p:nvSpPr>
        <p:spPr>
          <a:xfrm>
            <a:off x="6263639" y="4469027"/>
            <a:ext cx="4849203" cy="2388973"/>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Font typeface="Corbel" pitchFamily="34" charset="0"/>
              <a:buNone/>
            </a:pPr>
            <a:endParaRPr lang="en-US" dirty="0" smtClean="0"/>
          </a:p>
        </p:txBody>
      </p:sp>
    </p:spTree>
    <p:extLst>
      <p:ext uri="{BB962C8B-B14F-4D97-AF65-F5344CB8AC3E}">
        <p14:creationId xmlns:p14="http://schemas.microsoft.com/office/powerpoint/2010/main" val="165303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416" y="405907"/>
            <a:ext cx="10620456" cy="523661"/>
          </a:xfrm>
        </p:spPr>
        <p:txBody>
          <a:bodyPr>
            <a:normAutofit fontScale="90000"/>
          </a:bodyPr>
          <a:lstStyle/>
          <a:p>
            <a:r>
              <a:rPr lang="en-US" b="1" dirty="0" smtClean="0"/>
              <a:t>Regulated Departments</a:t>
            </a:r>
            <a:endParaRPr lang="en-US" b="1" dirty="0"/>
          </a:p>
        </p:txBody>
      </p:sp>
      <p:sp>
        <p:nvSpPr>
          <p:cNvPr id="5" name="Content Placeholder 4"/>
          <p:cNvSpPr>
            <a:spLocks noGrp="1"/>
          </p:cNvSpPr>
          <p:nvPr>
            <p:ph idx="1"/>
          </p:nvPr>
        </p:nvSpPr>
        <p:spPr>
          <a:xfrm>
            <a:off x="395416" y="1252151"/>
            <a:ext cx="11310552" cy="5181599"/>
          </a:xfrm>
        </p:spPr>
        <p:txBody>
          <a:bodyPr>
            <a:normAutofit lnSpcReduction="10000"/>
          </a:bodyPr>
          <a:lstStyle/>
          <a:p>
            <a:pPr marL="45720" indent="0" algn="just">
              <a:buNone/>
            </a:pPr>
            <a:r>
              <a:rPr lang="en-US" dirty="0" smtClean="0"/>
              <a:t>#1	</a:t>
            </a:r>
            <a:r>
              <a:rPr lang="en-US" dirty="0" smtClean="0"/>
              <a:t>A </a:t>
            </a:r>
            <a:r>
              <a:rPr lang="en-US" dirty="0" smtClean="0"/>
              <a:t>government entity which employs full-time fire protection personnel</a:t>
            </a:r>
          </a:p>
          <a:p>
            <a:pPr marL="45720" indent="0" algn="just">
              <a:buNone/>
            </a:pPr>
            <a:endParaRPr lang="en-US" sz="200" dirty="0" smtClean="0"/>
          </a:p>
          <a:p>
            <a:pPr marL="274320" lvl="1" indent="0" algn="just">
              <a:buNone/>
            </a:pPr>
            <a:r>
              <a:rPr lang="en-US" sz="1900" dirty="0" smtClean="0"/>
              <a:t>	</a:t>
            </a:r>
            <a:r>
              <a:rPr lang="en-US" sz="1900" b="1" dirty="0" smtClean="0"/>
              <a:t>Structural Fire Fighters</a:t>
            </a:r>
            <a:r>
              <a:rPr lang="en-US" sz="1900" dirty="0" smtClean="0"/>
              <a:t>		</a:t>
            </a:r>
            <a:r>
              <a:rPr lang="en-US" sz="1900" b="1" dirty="0" smtClean="0"/>
              <a:t>ARFF Fire Fighters</a:t>
            </a:r>
            <a:r>
              <a:rPr lang="en-US" sz="1900" dirty="0" smtClean="0"/>
              <a:t>		</a:t>
            </a:r>
            <a:r>
              <a:rPr lang="en-US" sz="1900" b="1" dirty="0" smtClean="0"/>
              <a:t>Fire Inspectors</a:t>
            </a:r>
          </a:p>
          <a:p>
            <a:pPr marL="274320" lvl="1" indent="0" algn="just">
              <a:buNone/>
            </a:pPr>
            <a:r>
              <a:rPr lang="en-US" sz="1900" dirty="0" smtClean="0"/>
              <a:t>			</a:t>
            </a:r>
            <a:r>
              <a:rPr lang="en-US" sz="1900" b="1" dirty="0" smtClean="0"/>
              <a:t>Fire Investigators 	</a:t>
            </a:r>
            <a:r>
              <a:rPr lang="en-US" sz="1900" dirty="0" smtClean="0"/>
              <a:t>	</a:t>
            </a:r>
            <a:r>
              <a:rPr lang="en-US" sz="1900" b="1" dirty="0" smtClean="0"/>
              <a:t>Marine Fire Fighters</a:t>
            </a:r>
          </a:p>
          <a:p>
            <a:pPr marL="45720" indent="0" algn="just">
              <a:buNone/>
            </a:pPr>
            <a:r>
              <a:rPr lang="en-US" dirty="0" smtClean="0"/>
              <a:t>#2	Other </a:t>
            </a:r>
            <a:r>
              <a:rPr lang="en-US" dirty="0" smtClean="0"/>
              <a:t>entities which employ full-time fire protection personnel (e.g. </a:t>
            </a:r>
            <a:r>
              <a:rPr lang="en-US" u="sng" dirty="0" smtClean="0"/>
              <a:t>intermediary</a:t>
            </a:r>
            <a:r>
              <a:rPr lang="en-US" dirty="0" smtClean="0"/>
              <a:t>)</a:t>
            </a:r>
            <a:endParaRPr lang="en-US" sz="1000" dirty="0" smtClean="0"/>
          </a:p>
          <a:p>
            <a:pPr marL="45720" indent="0" algn="just">
              <a:buNone/>
            </a:pPr>
            <a:r>
              <a:rPr lang="en-US" dirty="0" smtClean="0"/>
              <a:t>#3	Departments </a:t>
            </a:r>
            <a:r>
              <a:rPr lang="en-US" dirty="0" smtClean="0"/>
              <a:t>who employ personnel who earn </a:t>
            </a:r>
            <a:r>
              <a:rPr lang="en-US" dirty="0" smtClean="0"/>
              <a:t>at least 2,080hrs </a:t>
            </a:r>
            <a:r>
              <a:rPr lang="en-US" dirty="0" smtClean="0"/>
              <a:t>X federal minimum </a:t>
            </a:r>
            <a:r>
              <a:rPr lang="en-US" dirty="0" smtClean="0"/>
              <a:t>wage</a:t>
            </a:r>
            <a:endParaRPr lang="en-US" sz="800" dirty="0" smtClean="0"/>
          </a:p>
          <a:p>
            <a:pPr marL="45720" indent="0" algn="just">
              <a:buNone/>
            </a:pPr>
            <a:r>
              <a:rPr lang="en-US" dirty="0" smtClean="0"/>
              <a:t>#4	Departments </a:t>
            </a:r>
            <a:r>
              <a:rPr lang="en-US" dirty="0" smtClean="0"/>
              <a:t>who choose voluntary </a:t>
            </a:r>
            <a:r>
              <a:rPr lang="en-US" dirty="0" smtClean="0"/>
              <a:t>compliance</a:t>
            </a:r>
          </a:p>
          <a:p>
            <a:pPr marL="45720" indent="0" algn="just">
              <a:buNone/>
            </a:pPr>
            <a:endParaRPr lang="en-US" sz="1000" dirty="0" smtClean="0"/>
          </a:p>
          <a:p>
            <a:pPr algn="just"/>
            <a:r>
              <a:rPr lang="en-US" dirty="0" smtClean="0"/>
              <a:t>The ubiquitous “intermediary </a:t>
            </a:r>
            <a:r>
              <a:rPr lang="en-US" dirty="0" smtClean="0"/>
              <a:t>entity</a:t>
            </a:r>
            <a:r>
              <a:rPr lang="en-US" dirty="0" smtClean="0"/>
              <a:t>”…</a:t>
            </a:r>
            <a:endParaRPr lang="en-US" dirty="0" smtClean="0"/>
          </a:p>
          <a:p>
            <a:pPr algn="just"/>
            <a:endParaRPr lang="en-US" sz="200" dirty="0"/>
          </a:p>
          <a:p>
            <a:pPr lvl="1" algn="just"/>
            <a:r>
              <a:rPr lang="en-US" dirty="0" smtClean="0"/>
              <a:t>ESD #999 contracts with the Johnson FD, a private entity, to cover their area. The fire fighters are employees of the Johnson FD hence the department is not regulated unless personnel exceed earnings amount or they ask for voluntary compliance</a:t>
            </a:r>
          </a:p>
          <a:p>
            <a:pPr lvl="1" algn="just"/>
            <a:endParaRPr lang="en-US" sz="200" dirty="0" smtClean="0"/>
          </a:p>
          <a:p>
            <a:pPr lvl="1" algn="just"/>
            <a:r>
              <a:rPr lang="en-US" dirty="0" smtClean="0"/>
              <a:t>ESD #999 ends the service contract with the Johnson FD and chooses to hire the fire fighters as their own employees; they would then become a regulated department</a:t>
            </a:r>
          </a:p>
          <a:p>
            <a:pPr lvl="1" algn="just"/>
            <a:endParaRPr lang="en-US" dirty="0" smtClean="0"/>
          </a:p>
          <a:p>
            <a:endParaRPr lang="en-US" dirty="0"/>
          </a:p>
        </p:txBody>
      </p:sp>
      <p:sp>
        <p:nvSpPr>
          <p:cNvPr id="7" name="Content Placeholder 4"/>
          <p:cNvSpPr txBox="1">
            <a:spLocks/>
          </p:cNvSpPr>
          <p:nvPr/>
        </p:nvSpPr>
        <p:spPr>
          <a:xfrm>
            <a:off x="1143000" y="4469027"/>
            <a:ext cx="4754880" cy="2388973"/>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Font typeface="Corbel" pitchFamily="34" charset="0"/>
              <a:buNone/>
            </a:pPr>
            <a:endParaRPr lang="en-US" dirty="0" smtClean="0"/>
          </a:p>
        </p:txBody>
      </p:sp>
      <p:sp>
        <p:nvSpPr>
          <p:cNvPr id="8" name="Content Placeholder 4"/>
          <p:cNvSpPr txBox="1">
            <a:spLocks/>
          </p:cNvSpPr>
          <p:nvPr/>
        </p:nvSpPr>
        <p:spPr>
          <a:xfrm>
            <a:off x="6263639" y="4469027"/>
            <a:ext cx="4849203" cy="2388973"/>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Font typeface="Corbel" pitchFamily="34" charset="0"/>
              <a:buNone/>
            </a:pPr>
            <a:endParaRPr lang="en-US" dirty="0" smtClean="0"/>
          </a:p>
        </p:txBody>
      </p:sp>
    </p:spTree>
    <p:extLst>
      <p:ext uri="{BB962C8B-B14F-4D97-AF65-F5344CB8AC3E}">
        <p14:creationId xmlns:p14="http://schemas.microsoft.com/office/powerpoint/2010/main" val="2618277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3654" y="405907"/>
            <a:ext cx="10612217" cy="523661"/>
          </a:xfrm>
        </p:spPr>
        <p:txBody>
          <a:bodyPr>
            <a:normAutofit fontScale="90000"/>
          </a:bodyPr>
          <a:lstStyle/>
          <a:p>
            <a:r>
              <a:rPr lang="en-US" b="1" dirty="0" smtClean="0"/>
              <a:t>One versus the other</a:t>
            </a:r>
            <a:endParaRPr lang="en-US" b="1"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164824036"/>
              </p:ext>
            </p:extLst>
          </p:nvPr>
        </p:nvGraphicFramePr>
        <p:xfrm>
          <a:off x="6546199" y="1062681"/>
          <a:ext cx="5109931" cy="50745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4"/>
          <p:cNvSpPr txBox="1">
            <a:spLocks/>
          </p:cNvSpPr>
          <p:nvPr/>
        </p:nvSpPr>
        <p:spPr>
          <a:xfrm>
            <a:off x="1143000" y="4469027"/>
            <a:ext cx="4754880" cy="2388973"/>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Font typeface="Corbel" pitchFamily="34" charset="0"/>
              <a:buNone/>
            </a:pPr>
            <a:endParaRPr lang="en-US" dirty="0" smtClean="0"/>
          </a:p>
        </p:txBody>
      </p:sp>
      <p:sp>
        <p:nvSpPr>
          <p:cNvPr id="8" name="Content Placeholder 4"/>
          <p:cNvSpPr txBox="1">
            <a:spLocks/>
          </p:cNvSpPr>
          <p:nvPr/>
        </p:nvSpPr>
        <p:spPr>
          <a:xfrm>
            <a:off x="6263639" y="4469027"/>
            <a:ext cx="4849203" cy="2388973"/>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Font typeface="Corbel" pitchFamily="34" charset="0"/>
              <a:buNone/>
            </a:pPr>
            <a:endParaRPr lang="en-US" dirty="0" smtClean="0"/>
          </a:p>
        </p:txBody>
      </p:sp>
      <p:graphicFrame>
        <p:nvGraphicFramePr>
          <p:cNvPr id="9" name="Content Placeholder 1"/>
          <p:cNvGraphicFramePr>
            <a:graphicFrameLocks/>
          </p:cNvGraphicFramePr>
          <p:nvPr>
            <p:extLst>
              <p:ext uri="{D42A27DB-BD31-4B8C-83A1-F6EECF244321}">
                <p14:modId xmlns:p14="http://schemas.microsoft.com/office/powerpoint/2010/main" val="1976070861"/>
              </p:ext>
            </p:extLst>
          </p:nvPr>
        </p:nvGraphicFramePr>
        <p:xfrm>
          <a:off x="914811" y="1062681"/>
          <a:ext cx="4373880" cy="507450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5293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9"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1892" y="405907"/>
            <a:ext cx="10603979" cy="523661"/>
          </a:xfrm>
        </p:spPr>
        <p:txBody>
          <a:bodyPr>
            <a:normAutofit fontScale="90000"/>
          </a:bodyPr>
          <a:lstStyle/>
          <a:p>
            <a:r>
              <a:rPr lang="en-US" b="1" dirty="0" smtClean="0"/>
              <a:t>Balancing </a:t>
            </a:r>
            <a:r>
              <a:rPr lang="en-US" b="1" dirty="0" smtClean="0"/>
              <a:t>Act</a:t>
            </a:r>
            <a:endParaRPr lang="en-US" b="1" dirty="0"/>
          </a:p>
        </p:txBody>
      </p:sp>
      <p:sp>
        <p:nvSpPr>
          <p:cNvPr id="5" name="Content Placeholder 4"/>
          <p:cNvSpPr>
            <a:spLocks noGrp="1"/>
          </p:cNvSpPr>
          <p:nvPr>
            <p:ph idx="1"/>
          </p:nvPr>
        </p:nvSpPr>
        <p:spPr>
          <a:xfrm>
            <a:off x="411892" y="1252151"/>
            <a:ext cx="11294076" cy="5181599"/>
          </a:xfrm>
        </p:spPr>
        <p:txBody>
          <a:bodyPr>
            <a:normAutofit/>
          </a:bodyPr>
          <a:lstStyle/>
          <a:p>
            <a:pPr lvl="1" algn="just"/>
            <a:r>
              <a:rPr lang="en-US" dirty="0" smtClean="0"/>
              <a:t>Most difficult type to manage with regard to personnel </a:t>
            </a:r>
            <a:r>
              <a:rPr lang="en-US" dirty="0" smtClean="0"/>
              <a:t>matters, compliance </a:t>
            </a:r>
            <a:r>
              <a:rPr lang="en-US" dirty="0" smtClean="0"/>
              <a:t>and operationally</a:t>
            </a:r>
          </a:p>
          <a:p>
            <a:pPr lvl="1" algn="just"/>
            <a:endParaRPr lang="en-US" dirty="0"/>
          </a:p>
          <a:p>
            <a:pPr lvl="1" algn="just"/>
            <a:r>
              <a:rPr lang="en-US" dirty="0" smtClean="0"/>
              <a:t>Very easy to make assumptions not based on law or fact</a:t>
            </a:r>
          </a:p>
          <a:p>
            <a:pPr lvl="1" algn="just"/>
            <a:endParaRPr lang="en-US" dirty="0"/>
          </a:p>
          <a:p>
            <a:pPr lvl="1" algn="just"/>
            <a:r>
              <a:rPr lang="en-US" dirty="0" smtClean="0"/>
              <a:t>Appearances of similarity to a neighboring department can not be made because of subtle differences which have wide ranging implications</a:t>
            </a:r>
          </a:p>
          <a:p>
            <a:pPr lvl="1" algn="just"/>
            <a:endParaRPr lang="en-US" dirty="0"/>
          </a:p>
          <a:p>
            <a:pPr lvl="1" algn="just"/>
            <a:r>
              <a:rPr lang="en-US" dirty="0"/>
              <a:t>U</a:t>
            </a:r>
            <a:r>
              <a:rPr lang="en-US" dirty="0" smtClean="0"/>
              <a:t>tilization of PT personnel by a municipal department must be carefully balanced with the TMRS 1,000 hour limitation rule</a:t>
            </a:r>
          </a:p>
          <a:p>
            <a:pPr lvl="1" algn="just"/>
            <a:endParaRPr lang="en-US" dirty="0"/>
          </a:p>
          <a:p>
            <a:pPr lvl="1" algn="just"/>
            <a:endParaRPr lang="en-US" dirty="0" smtClean="0"/>
          </a:p>
          <a:p>
            <a:endParaRPr lang="en-US" dirty="0"/>
          </a:p>
        </p:txBody>
      </p:sp>
      <p:sp>
        <p:nvSpPr>
          <p:cNvPr id="7" name="Content Placeholder 4"/>
          <p:cNvSpPr txBox="1">
            <a:spLocks/>
          </p:cNvSpPr>
          <p:nvPr/>
        </p:nvSpPr>
        <p:spPr>
          <a:xfrm>
            <a:off x="1143000" y="4469027"/>
            <a:ext cx="4754880" cy="2388973"/>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Font typeface="Corbel" pitchFamily="34" charset="0"/>
              <a:buNone/>
            </a:pPr>
            <a:endParaRPr lang="en-US" dirty="0" smtClean="0"/>
          </a:p>
        </p:txBody>
      </p:sp>
      <p:sp>
        <p:nvSpPr>
          <p:cNvPr id="8" name="Content Placeholder 4"/>
          <p:cNvSpPr txBox="1">
            <a:spLocks/>
          </p:cNvSpPr>
          <p:nvPr/>
        </p:nvSpPr>
        <p:spPr>
          <a:xfrm>
            <a:off x="6263639" y="4469027"/>
            <a:ext cx="4849203" cy="2388973"/>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Font typeface="Corbel" pitchFamily="34" charset="0"/>
              <a:buNone/>
            </a:pPr>
            <a:endParaRPr lang="en-US" dirty="0" smtClean="0"/>
          </a:p>
        </p:txBody>
      </p:sp>
    </p:spTree>
    <p:extLst>
      <p:ext uri="{BB962C8B-B14F-4D97-AF65-F5344CB8AC3E}">
        <p14:creationId xmlns:p14="http://schemas.microsoft.com/office/powerpoint/2010/main" val="233355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1892" y="405907"/>
            <a:ext cx="10603979" cy="523661"/>
          </a:xfrm>
        </p:spPr>
        <p:txBody>
          <a:bodyPr>
            <a:normAutofit fontScale="90000"/>
          </a:bodyPr>
          <a:lstStyle/>
          <a:p>
            <a:r>
              <a:rPr lang="en-US" b="1" dirty="0" smtClean="0"/>
              <a:t>Common Misconceptions</a:t>
            </a:r>
            <a:endParaRPr lang="en-US" b="1" dirty="0"/>
          </a:p>
        </p:txBody>
      </p:sp>
      <p:sp>
        <p:nvSpPr>
          <p:cNvPr id="5" name="Content Placeholder 4"/>
          <p:cNvSpPr>
            <a:spLocks noGrp="1"/>
          </p:cNvSpPr>
          <p:nvPr>
            <p:ph idx="1"/>
          </p:nvPr>
        </p:nvSpPr>
        <p:spPr>
          <a:xfrm>
            <a:off x="411892" y="1252151"/>
            <a:ext cx="11294076" cy="5181599"/>
          </a:xfrm>
        </p:spPr>
        <p:txBody>
          <a:bodyPr>
            <a:normAutofit/>
          </a:bodyPr>
          <a:lstStyle/>
          <a:p>
            <a:pPr algn="just"/>
            <a:r>
              <a:rPr lang="en-US" b="1" dirty="0" smtClean="0"/>
              <a:t>We only have PT and volunteer personnel. We aren’t required to be TCFP compliant</a:t>
            </a:r>
          </a:p>
          <a:p>
            <a:pPr algn="just"/>
            <a:endParaRPr lang="en-US" sz="200" dirty="0" smtClean="0"/>
          </a:p>
          <a:p>
            <a:pPr marL="274320" lvl="1" indent="0" algn="just">
              <a:buNone/>
            </a:pPr>
            <a:r>
              <a:rPr lang="en-US" b="1" u="sng" dirty="0" smtClean="0"/>
              <a:t>True</a:t>
            </a:r>
            <a:r>
              <a:rPr lang="en-US" dirty="0" smtClean="0"/>
              <a:t> only if PT employees do not reach minimum income threshold</a:t>
            </a:r>
          </a:p>
          <a:p>
            <a:pPr lvl="1" algn="just"/>
            <a:endParaRPr lang="en-US" sz="200" dirty="0" smtClean="0"/>
          </a:p>
          <a:p>
            <a:pPr marL="274320" lvl="1" indent="0" algn="just">
              <a:buNone/>
            </a:pPr>
            <a:r>
              <a:rPr lang="en-US" b="1" u="sng" dirty="0" smtClean="0"/>
              <a:t>True</a:t>
            </a:r>
            <a:r>
              <a:rPr lang="en-US" dirty="0"/>
              <a:t> </a:t>
            </a:r>
            <a:r>
              <a:rPr lang="en-US" dirty="0" smtClean="0"/>
              <a:t>only if actual employer is a non-governmental entity; not a city, county or ESD</a:t>
            </a:r>
          </a:p>
          <a:p>
            <a:pPr lvl="1" algn="just"/>
            <a:endParaRPr lang="en-US" sz="1000" dirty="0"/>
          </a:p>
          <a:p>
            <a:pPr algn="just"/>
            <a:r>
              <a:rPr lang="en-US" b="1" dirty="0" smtClean="0"/>
              <a:t>We do not have to follow NFPA because it is not law</a:t>
            </a:r>
          </a:p>
          <a:p>
            <a:pPr marL="45720" indent="0" algn="just">
              <a:buNone/>
            </a:pPr>
            <a:endParaRPr lang="en-US" sz="200" dirty="0" smtClean="0"/>
          </a:p>
          <a:p>
            <a:pPr marL="274320" lvl="1" indent="0" algn="just">
              <a:buNone/>
            </a:pPr>
            <a:r>
              <a:rPr lang="en-US" b="1" u="sng" dirty="0" smtClean="0"/>
              <a:t>False</a:t>
            </a:r>
            <a:r>
              <a:rPr lang="en-US" dirty="0" smtClean="0"/>
              <a:t> if the NFPA </a:t>
            </a:r>
            <a:r>
              <a:rPr lang="en-US" dirty="0" err="1" smtClean="0"/>
              <a:t>std</a:t>
            </a:r>
            <a:r>
              <a:rPr lang="en-US" dirty="0" smtClean="0"/>
              <a:t> has been adopted by TCFP then regulated </a:t>
            </a:r>
            <a:r>
              <a:rPr lang="en-US" dirty="0" err="1" smtClean="0"/>
              <a:t>depts</a:t>
            </a:r>
            <a:r>
              <a:rPr lang="en-US" dirty="0" smtClean="0"/>
              <a:t> must comply</a:t>
            </a:r>
            <a:r>
              <a:rPr lang="en-US" dirty="0"/>
              <a:t> </a:t>
            </a:r>
            <a:r>
              <a:rPr lang="en-US" dirty="0" smtClean="0"/>
              <a:t>(e.g. NFPA 1851)</a:t>
            </a:r>
          </a:p>
          <a:p>
            <a:pPr lvl="1" algn="just"/>
            <a:endParaRPr lang="en-US" sz="1000" dirty="0"/>
          </a:p>
          <a:p>
            <a:pPr algn="just"/>
            <a:r>
              <a:rPr lang="en-US" b="1" dirty="0" smtClean="0"/>
              <a:t>We do not have to allow TCFP to conduct an inspection</a:t>
            </a:r>
          </a:p>
          <a:p>
            <a:pPr marL="45720" indent="0" algn="just">
              <a:buNone/>
            </a:pPr>
            <a:endParaRPr lang="en-US" sz="200" dirty="0" smtClean="0"/>
          </a:p>
          <a:p>
            <a:pPr marL="274320" lvl="1" indent="0" algn="just">
              <a:buNone/>
            </a:pPr>
            <a:r>
              <a:rPr lang="en-US" b="1" u="sng" dirty="0" smtClean="0"/>
              <a:t>False</a:t>
            </a:r>
            <a:r>
              <a:rPr lang="en-US" dirty="0" smtClean="0"/>
              <a:t> if your department is a regulated department you can not refuse inspection</a:t>
            </a:r>
          </a:p>
          <a:p>
            <a:pPr lvl="1" algn="just"/>
            <a:endParaRPr lang="en-US" sz="1000" dirty="0"/>
          </a:p>
          <a:p>
            <a:pPr algn="just"/>
            <a:r>
              <a:rPr lang="en-US" b="1" dirty="0" smtClean="0"/>
              <a:t>We are a regulated department but only our full-time personnel must </a:t>
            </a:r>
            <a:r>
              <a:rPr lang="en-US" b="1" dirty="0" smtClean="0"/>
              <a:t>comply</a:t>
            </a:r>
          </a:p>
          <a:p>
            <a:pPr algn="just"/>
            <a:endParaRPr lang="en-US" sz="200" b="1" dirty="0" smtClean="0"/>
          </a:p>
          <a:p>
            <a:pPr marL="274320" lvl="1" indent="0" algn="just">
              <a:buNone/>
            </a:pPr>
            <a:r>
              <a:rPr lang="en-US" b="1" u="sng" dirty="0" smtClean="0"/>
              <a:t>False</a:t>
            </a:r>
            <a:r>
              <a:rPr lang="en-US" dirty="0" smtClean="0"/>
              <a:t> if you’re a regulated department ALL personnel groups must be compliant</a:t>
            </a:r>
          </a:p>
          <a:p>
            <a:endParaRPr lang="en-US" dirty="0"/>
          </a:p>
        </p:txBody>
      </p:sp>
      <p:sp>
        <p:nvSpPr>
          <p:cNvPr id="7" name="Content Placeholder 4"/>
          <p:cNvSpPr txBox="1">
            <a:spLocks/>
          </p:cNvSpPr>
          <p:nvPr/>
        </p:nvSpPr>
        <p:spPr>
          <a:xfrm>
            <a:off x="1143000" y="4469027"/>
            <a:ext cx="4754880" cy="2388973"/>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Font typeface="Corbel" pitchFamily="34" charset="0"/>
              <a:buNone/>
            </a:pPr>
            <a:endParaRPr lang="en-US" dirty="0" smtClean="0"/>
          </a:p>
        </p:txBody>
      </p:sp>
      <p:sp>
        <p:nvSpPr>
          <p:cNvPr id="8" name="Content Placeholder 4"/>
          <p:cNvSpPr txBox="1">
            <a:spLocks/>
          </p:cNvSpPr>
          <p:nvPr/>
        </p:nvSpPr>
        <p:spPr>
          <a:xfrm>
            <a:off x="6263639" y="4469027"/>
            <a:ext cx="4849203" cy="2388973"/>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Font typeface="Corbel" pitchFamily="34" charset="0"/>
              <a:buNone/>
            </a:pPr>
            <a:endParaRPr lang="en-US" dirty="0" smtClean="0"/>
          </a:p>
        </p:txBody>
      </p:sp>
    </p:spTree>
    <p:extLst>
      <p:ext uri="{BB962C8B-B14F-4D97-AF65-F5344CB8AC3E}">
        <p14:creationId xmlns:p14="http://schemas.microsoft.com/office/powerpoint/2010/main" val="400840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sis">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TM03457444[[fn=Basis]]</Template>
  <TotalTime>747</TotalTime>
  <Words>642</Words>
  <Application>Microsoft Office PowerPoint</Application>
  <PresentationFormat>Widescreen</PresentationFormat>
  <Paragraphs>187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Corbel</vt:lpstr>
      <vt:lpstr>Times New Roman</vt:lpstr>
      <vt:lpstr>Basis</vt:lpstr>
      <vt:lpstr>Combination fire departments</vt:lpstr>
      <vt:lpstr>The Puzzle Pieces</vt:lpstr>
      <vt:lpstr>Regulations &amp; Standards</vt:lpstr>
      <vt:lpstr>PowerPoint Presentation</vt:lpstr>
      <vt:lpstr>Regulations &amp; Standards</vt:lpstr>
      <vt:lpstr>Regulated Departments</vt:lpstr>
      <vt:lpstr>One versus the other</vt:lpstr>
      <vt:lpstr>Balancing Act</vt:lpstr>
      <vt:lpstr>Common Misconceptions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Combination fire departments</dc:title>
  <dc:creator>Larry DiCamillo</dc:creator>
  <cp:lastModifiedBy>Larry DiCamillo</cp:lastModifiedBy>
  <cp:revision>30</cp:revision>
  <dcterms:created xsi:type="dcterms:W3CDTF">2019-01-24T00:20:00Z</dcterms:created>
  <dcterms:modified xsi:type="dcterms:W3CDTF">2019-01-26T16:11:04Z</dcterms:modified>
</cp:coreProperties>
</file>